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10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D761626-C643-4427-AABD-154462A065B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3C176-6963-49DC-98AE-9B0D79A66D06}">
      <dgm:prSet phldrT="[Text]" phldr="1"/>
      <dgm:spPr/>
      <dgm:t>
        <a:bodyPr/>
        <a:lstStyle/>
        <a:p>
          <a:endParaRPr lang="en-US"/>
        </a:p>
      </dgm:t>
    </dgm:pt>
    <dgm:pt modelId="{761B2DDD-1C1C-4AB4-8ACC-F93F833AC971}" type="parTrans" cxnId="{E0785907-055A-4220-8677-132307500A62}">
      <dgm:prSet/>
      <dgm:spPr/>
      <dgm:t>
        <a:bodyPr/>
        <a:lstStyle/>
        <a:p>
          <a:endParaRPr lang="en-US"/>
        </a:p>
      </dgm:t>
    </dgm:pt>
    <dgm:pt modelId="{2246C9D0-0518-4C91-B98C-71DA047213FC}" type="sibTrans" cxnId="{E0785907-055A-4220-8677-132307500A62}">
      <dgm:prSet/>
      <dgm:spPr/>
      <dgm:t>
        <a:bodyPr/>
        <a:lstStyle/>
        <a:p>
          <a:endParaRPr lang="en-US"/>
        </a:p>
      </dgm:t>
    </dgm:pt>
    <dgm:pt modelId="{9094B2AB-8122-462F-A62D-58A164506F75}" type="pres">
      <dgm:prSet presAssocID="{ED761626-C643-4427-AABD-154462A065BB}" presName="Name0" presStyleCnt="0">
        <dgm:presLayoutVars>
          <dgm:chMax val="9"/>
          <dgm:chPref val="9"/>
        </dgm:presLayoutVars>
      </dgm:prSet>
      <dgm:spPr/>
    </dgm:pt>
    <dgm:pt modelId="{0BD5B08B-FB4C-4D96-B376-4BFF723CEB72}" type="pres">
      <dgm:prSet presAssocID="{7E73C176-6963-49DC-98AE-9B0D79A66D06}" presName="picture1" presStyleCnt="0"/>
      <dgm:spPr/>
    </dgm:pt>
    <dgm:pt modelId="{48E579C4-E33E-4C36-895D-0BF8F8C62E77}" type="pres">
      <dgm:prSet presAssocID="{7E73C176-6963-49DC-98AE-9B0D79A66D06}" presName="picture" presStyleLbl="alignImgPlace1" presStyleIdx="0" presStyleCnt="1" custScaleX="1097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574C71B1-C022-4E74-9DE5-CBA18DB24ECF}" type="pres">
      <dgm:prSet presAssocID="{7E73C176-6963-49DC-98AE-9B0D79A66D0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40D681-2666-4E3B-89B9-8F7537268BDF}" type="presOf" srcId="{ED761626-C643-4427-AABD-154462A065BB}" destId="{9094B2AB-8122-462F-A62D-58A164506F75}" srcOrd="0" destOrd="0" presId="urn:microsoft.com/office/officeart/2011/layout/ThemePictureAlternatingAccent"/>
    <dgm:cxn modelId="{E0785907-055A-4220-8677-132307500A62}" srcId="{ED761626-C643-4427-AABD-154462A065BB}" destId="{7E73C176-6963-49DC-98AE-9B0D79A66D06}" srcOrd="0" destOrd="0" parTransId="{761B2DDD-1C1C-4AB4-8ACC-F93F833AC971}" sibTransId="{2246C9D0-0518-4C91-B98C-71DA047213FC}"/>
    <dgm:cxn modelId="{138EB075-4AEC-4321-897A-5E6C7C871D3F}" type="presOf" srcId="{7E73C176-6963-49DC-98AE-9B0D79A66D06}" destId="{574C71B1-C022-4E74-9DE5-CBA18DB24ECF}" srcOrd="0" destOrd="0" presId="urn:microsoft.com/office/officeart/2011/layout/ThemePictureAlternatingAccent"/>
    <dgm:cxn modelId="{A6AC5FDF-5735-4B0F-8ACF-5553A60A144D}" type="presParOf" srcId="{9094B2AB-8122-462F-A62D-58A164506F75}" destId="{0BD5B08B-FB4C-4D96-B376-4BFF723CEB72}" srcOrd="0" destOrd="0" presId="urn:microsoft.com/office/officeart/2011/layout/ThemePictureAlternatingAccent"/>
    <dgm:cxn modelId="{892823E4-2FFE-40F7-B470-FF05742950C1}" type="presParOf" srcId="{0BD5B08B-FB4C-4D96-B376-4BFF723CEB72}" destId="{48E579C4-E33E-4C36-895D-0BF8F8C62E77}" srcOrd="0" destOrd="0" presId="urn:microsoft.com/office/officeart/2011/layout/ThemePictureAlternatingAccent"/>
    <dgm:cxn modelId="{4CEB9D5D-BAF3-45F2-B6A4-F3999C17C748}" type="presParOf" srcId="{9094B2AB-8122-462F-A62D-58A164506F75}" destId="{574C71B1-C022-4E74-9DE5-CBA18DB24ECF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579C4-E33E-4C36-895D-0BF8F8C62E77}">
      <dsp:nvSpPr>
        <dsp:cNvPr id="0" name=""/>
        <dsp:cNvSpPr/>
      </dsp:nvSpPr>
      <dsp:spPr>
        <a:xfrm>
          <a:off x="20" y="0"/>
          <a:ext cx="12191959" cy="6858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71B1-C022-4E74-9DE5-CBA18DB24ECF}">
      <dsp:nvSpPr>
        <dsp:cNvPr id="0" name=""/>
        <dsp:cNvSpPr/>
      </dsp:nvSpPr>
      <dsp:spPr>
        <a:xfrm>
          <a:off x="541020" y="6018580"/>
          <a:ext cx="11109960" cy="7996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60960" rIns="182880" bIns="60960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541020" y="6018580"/>
        <a:ext cx="11109960" cy="799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47C4AE2-D8F3-4170-AAE3-23B338492E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7585"/>
            <a:ext cx="12192000" cy="6928340"/>
          </a:xfrm>
          <a:custGeom>
            <a:avLst/>
            <a:gdLst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0 w 12192000"/>
              <a:gd name="connsiteY4" fmla="*/ 0 h 6858000"/>
              <a:gd name="connsiteX5" fmla="*/ 1228725 w 12192000"/>
              <a:gd name="connsiteY5" fmla="*/ 0 h 6858000"/>
              <a:gd name="connsiteX6" fmla="*/ 1228725 w 12192000"/>
              <a:gd name="connsiteY6" fmla="*/ 6858000 h 6858000"/>
              <a:gd name="connsiteX7" fmla="*/ 0 w 12192000"/>
              <a:gd name="connsiteY7" fmla="*/ 6858000 h 6858000"/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10963275 w 12192000"/>
              <a:gd name="connsiteY4" fmla="*/ 0 h 6858000"/>
              <a:gd name="connsiteX5" fmla="*/ 0 w 12192000"/>
              <a:gd name="connsiteY5" fmla="*/ 0 h 6858000"/>
              <a:gd name="connsiteX6" fmla="*/ 1826602 w 12192000"/>
              <a:gd name="connsiteY6" fmla="*/ 17585 h 6858000"/>
              <a:gd name="connsiteX7" fmla="*/ 122872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  <a:gd name="connsiteX0" fmla="*/ 10963275 w 12192000"/>
              <a:gd name="connsiteY0" fmla="*/ 0 h 6875585"/>
              <a:gd name="connsiteX1" fmla="*/ 12192000 w 12192000"/>
              <a:gd name="connsiteY1" fmla="*/ 0 h 6875585"/>
              <a:gd name="connsiteX2" fmla="*/ 12192000 w 12192000"/>
              <a:gd name="connsiteY2" fmla="*/ 6858000 h 6875585"/>
              <a:gd name="connsiteX3" fmla="*/ 10418152 w 12192000"/>
              <a:gd name="connsiteY3" fmla="*/ 6875585 h 6875585"/>
              <a:gd name="connsiteX4" fmla="*/ 10963275 w 12192000"/>
              <a:gd name="connsiteY4" fmla="*/ 0 h 6875585"/>
              <a:gd name="connsiteX5" fmla="*/ 0 w 12192000"/>
              <a:gd name="connsiteY5" fmla="*/ 0 h 6875585"/>
              <a:gd name="connsiteX6" fmla="*/ 1826602 w 12192000"/>
              <a:gd name="connsiteY6" fmla="*/ 17585 h 6875585"/>
              <a:gd name="connsiteX7" fmla="*/ 1228725 w 12192000"/>
              <a:gd name="connsiteY7" fmla="*/ 6858000 h 6875585"/>
              <a:gd name="connsiteX8" fmla="*/ 0 w 12192000"/>
              <a:gd name="connsiteY8" fmla="*/ 6858000 h 6875585"/>
              <a:gd name="connsiteX9" fmla="*/ 0 w 12192000"/>
              <a:gd name="connsiteY9" fmla="*/ 0 h 6875585"/>
              <a:gd name="connsiteX0" fmla="*/ 10963275 w 12192000"/>
              <a:gd name="connsiteY0" fmla="*/ 0 h 6893169"/>
              <a:gd name="connsiteX1" fmla="*/ 12192000 w 12192000"/>
              <a:gd name="connsiteY1" fmla="*/ 0 h 6893169"/>
              <a:gd name="connsiteX2" fmla="*/ 12192000 w 12192000"/>
              <a:gd name="connsiteY2" fmla="*/ 6858000 h 6893169"/>
              <a:gd name="connsiteX3" fmla="*/ 10418152 w 12192000"/>
              <a:gd name="connsiteY3" fmla="*/ 6875585 h 6893169"/>
              <a:gd name="connsiteX4" fmla="*/ 10963275 w 12192000"/>
              <a:gd name="connsiteY4" fmla="*/ 0 h 6893169"/>
              <a:gd name="connsiteX5" fmla="*/ 0 w 12192000"/>
              <a:gd name="connsiteY5" fmla="*/ 0 h 6893169"/>
              <a:gd name="connsiteX6" fmla="*/ 1826602 w 12192000"/>
              <a:gd name="connsiteY6" fmla="*/ 17585 h 6893169"/>
              <a:gd name="connsiteX7" fmla="*/ 2072786 w 12192000"/>
              <a:gd name="connsiteY7" fmla="*/ 6893169 h 6893169"/>
              <a:gd name="connsiteX8" fmla="*/ 0 w 12192000"/>
              <a:gd name="connsiteY8" fmla="*/ 6858000 h 6893169"/>
              <a:gd name="connsiteX9" fmla="*/ 0 w 12192000"/>
              <a:gd name="connsiteY9" fmla="*/ 0 h 6893169"/>
              <a:gd name="connsiteX0" fmla="*/ 10963275 w 12192000"/>
              <a:gd name="connsiteY0" fmla="*/ 0 h 6893169"/>
              <a:gd name="connsiteX1" fmla="*/ 12192000 w 12192000"/>
              <a:gd name="connsiteY1" fmla="*/ 0 h 6893169"/>
              <a:gd name="connsiteX2" fmla="*/ 12192000 w 12192000"/>
              <a:gd name="connsiteY2" fmla="*/ 6858000 h 6893169"/>
              <a:gd name="connsiteX3" fmla="*/ 10418152 w 12192000"/>
              <a:gd name="connsiteY3" fmla="*/ 6875585 h 6893169"/>
              <a:gd name="connsiteX4" fmla="*/ 10963275 w 12192000"/>
              <a:gd name="connsiteY4" fmla="*/ 0 h 6893169"/>
              <a:gd name="connsiteX5" fmla="*/ 0 w 12192000"/>
              <a:gd name="connsiteY5" fmla="*/ 0 h 6893169"/>
              <a:gd name="connsiteX6" fmla="*/ 2758586 w 12192000"/>
              <a:gd name="connsiteY6" fmla="*/ 35170 h 6893169"/>
              <a:gd name="connsiteX7" fmla="*/ 2072786 w 12192000"/>
              <a:gd name="connsiteY7" fmla="*/ 6893169 h 6893169"/>
              <a:gd name="connsiteX8" fmla="*/ 0 w 12192000"/>
              <a:gd name="connsiteY8" fmla="*/ 6858000 h 6893169"/>
              <a:gd name="connsiteX9" fmla="*/ 0 w 12192000"/>
              <a:gd name="connsiteY9" fmla="*/ 0 h 6893169"/>
              <a:gd name="connsiteX0" fmla="*/ 10963275 w 12192000"/>
              <a:gd name="connsiteY0" fmla="*/ 0 h 6910754"/>
              <a:gd name="connsiteX1" fmla="*/ 12192000 w 12192000"/>
              <a:gd name="connsiteY1" fmla="*/ 0 h 6910754"/>
              <a:gd name="connsiteX2" fmla="*/ 12192000 w 12192000"/>
              <a:gd name="connsiteY2" fmla="*/ 6858000 h 6910754"/>
              <a:gd name="connsiteX3" fmla="*/ 9591675 w 12192000"/>
              <a:gd name="connsiteY3" fmla="*/ 6910754 h 6910754"/>
              <a:gd name="connsiteX4" fmla="*/ 10963275 w 12192000"/>
              <a:gd name="connsiteY4" fmla="*/ 0 h 6910754"/>
              <a:gd name="connsiteX5" fmla="*/ 0 w 12192000"/>
              <a:gd name="connsiteY5" fmla="*/ 0 h 6910754"/>
              <a:gd name="connsiteX6" fmla="*/ 2758586 w 12192000"/>
              <a:gd name="connsiteY6" fmla="*/ 35170 h 6910754"/>
              <a:gd name="connsiteX7" fmla="*/ 2072786 w 12192000"/>
              <a:gd name="connsiteY7" fmla="*/ 6893169 h 6910754"/>
              <a:gd name="connsiteX8" fmla="*/ 0 w 12192000"/>
              <a:gd name="connsiteY8" fmla="*/ 6858000 h 6910754"/>
              <a:gd name="connsiteX9" fmla="*/ 0 w 12192000"/>
              <a:gd name="connsiteY9" fmla="*/ 0 h 6910754"/>
              <a:gd name="connsiteX0" fmla="*/ 10136798 w 12192000"/>
              <a:gd name="connsiteY0" fmla="*/ 0 h 6928339"/>
              <a:gd name="connsiteX1" fmla="*/ 12192000 w 12192000"/>
              <a:gd name="connsiteY1" fmla="*/ 17585 h 6928339"/>
              <a:gd name="connsiteX2" fmla="*/ 12192000 w 12192000"/>
              <a:gd name="connsiteY2" fmla="*/ 6875585 h 6928339"/>
              <a:gd name="connsiteX3" fmla="*/ 9591675 w 12192000"/>
              <a:gd name="connsiteY3" fmla="*/ 6928339 h 6928339"/>
              <a:gd name="connsiteX4" fmla="*/ 10136798 w 12192000"/>
              <a:gd name="connsiteY4" fmla="*/ 0 h 6928339"/>
              <a:gd name="connsiteX5" fmla="*/ 0 w 12192000"/>
              <a:gd name="connsiteY5" fmla="*/ 17585 h 6928339"/>
              <a:gd name="connsiteX6" fmla="*/ 2758586 w 12192000"/>
              <a:gd name="connsiteY6" fmla="*/ 52755 h 6928339"/>
              <a:gd name="connsiteX7" fmla="*/ 2072786 w 12192000"/>
              <a:gd name="connsiteY7" fmla="*/ 6910754 h 6928339"/>
              <a:gd name="connsiteX8" fmla="*/ 0 w 12192000"/>
              <a:gd name="connsiteY8" fmla="*/ 6875585 h 6928339"/>
              <a:gd name="connsiteX9" fmla="*/ 0 w 12192000"/>
              <a:gd name="connsiteY9" fmla="*/ 17585 h 6928339"/>
              <a:gd name="connsiteX0" fmla="*/ 10136798 w 12192000"/>
              <a:gd name="connsiteY0" fmla="*/ 0 h 6928339"/>
              <a:gd name="connsiteX1" fmla="*/ 12192000 w 12192000"/>
              <a:gd name="connsiteY1" fmla="*/ 17585 h 6928339"/>
              <a:gd name="connsiteX2" fmla="*/ 12192000 w 12192000"/>
              <a:gd name="connsiteY2" fmla="*/ 6875585 h 6928339"/>
              <a:gd name="connsiteX3" fmla="*/ 9591675 w 12192000"/>
              <a:gd name="connsiteY3" fmla="*/ 6928339 h 6928339"/>
              <a:gd name="connsiteX4" fmla="*/ 10136798 w 12192000"/>
              <a:gd name="connsiteY4" fmla="*/ 0 h 6928339"/>
              <a:gd name="connsiteX5" fmla="*/ 0 w 12192000"/>
              <a:gd name="connsiteY5" fmla="*/ 17585 h 6928339"/>
              <a:gd name="connsiteX6" fmla="*/ 2758586 w 12192000"/>
              <a:gd name="connsiteY6" fmla="*/ 52755 h 6928339"/>
              <a:gd name="connsiteX7" fmla="*/ 1791432 w 12192000"/>
              <a:gd name="connsiteY7" fmla="*/ 6910754 h 6928339"/>
              <a:gd name="connsiteX8" fmla="*/ 0 w 12192000"/>
              <a:gd name="connsiteY8" fmla="*/ 6875585 h 6928339"/>
              <a:gd name="connsiteX9" fmla="*/ 0 w 12192000"/>
              <a:gd name="connsiteY9" fmla="*/ 17585 h 6928339"/>
              <a:gd name="connsiteX0" fmla="*/ 10136798 w 12192000"/>
              <a:gd name="connsiteY0" fmla="*/ 0 h 6928339"/>
              <a:gd name="connsiteX1" fmla="*/ 12192000 w 12192000"/>
              <a:gd name="connsiteY1" fmla="*/ 17585 h 6928339"/>
              <a:gd name="connsiteX2" fmla="*/ 12192000 w 12192000"/>
              <a:gd name="connsiteY2" fmla="*/ 6875585 h 6928339"/>
              <a:gd name="connsiteX3" fmla="*/ 9591675 w 12192000"/>
              <a:gd name="connsiteY3" fmla="*/ 6928339 h 6928339"/>
              <a:gd name="connsiteX4" fmla="*/ 10136798 w 12192000"/>
              <a:gd name="connsiteY4" fmla="*/ 0 h 6928339"/>
              <a:gd name="connsiteX5" fmla="*/ 0 w 12192000"/>
              <a:gd name="connsiteY5" fmla="*/ 17585 h 6928339"/>
              <a:gd name="connsiteX6" fmla="*/ 2424478 w 12192000"/>
              <a:gd name="connsiteY6" fmla="*/ 35171 h 6928339"/>
              <a:gd name="connsiteX7" fmla="*/ 1791432 w 12192000"/>
              <a:gd name="connsiteY7" fmla="*/ 6910754 h 6928339"/>
              <a:gd name="connsiteX8" fmla="*/ 0 w 12192000"/>
              <a:gd name="connsiteY8" fmla="*/ 6875585 h 6928339"/>
              <a:gd name="connsiteX9" fmla="*/ 0 w 12192000"/>
              <a:gd name="connsiteY9" fmla="*/ 17585 h 6928339"/>
              <a:gd name="connsiteX0" fmla="*/ 10136798 w 12192000"/>
              <a:gd name="connsiteY0" fmla="*/ 0 h 6945924"/>
              <a:gd name="connsiteX1" fmla="*/ 12192000 w 12192000"/>
              <a:gd name="connsiteY1" fmla="*/ 17585 h 6945924"/>
              <a:gd name="connsiteX2" fmla="*/ 12192000 w 12192000"/>
              <a:gd name="connsiteY2" fmla="*/ 6875585 h 6945924"/>
              <a:gd name="connsiteX3" fmla="*/ 9820275 w 12192000"/>
              <a:gd name="connsiteY3" fmla="*/ 6945924 h 6945924"/>
              <a:gd name="connsiteX4" fmla="*/ 10136798 w 12192000"/>
              <a:gd name="connsiteY4" fmla="*/ 0 h 6945924"/>
              <a:gd name="connsiteX5" fmla="*/ 0 w 12192000"/>
              <a:gd name="connsiteY5" fmla="*/ 17585 h 6945924"/>
              <a:gd name="connsiteX6" fmla="*/ 2424478 w 12192000"/>
              <a:gd name="connsiteY6" fmla="*/ 35171 h 6945924"/>
              <a:gd name="connsiteX7" fmla="*/ 1791432 w 12192000"/>
              <a:gd name="connsiteY7" fmla="*/ 6910754 h 6945924"/>
              <a:gd name="connsiteX8" fmla="*/ 0 w 12192000"/>
              <a:gd name="connsiteY8" fmla="*/ 6875585 h 6945924"/>
              <a:gd name="connsiteX9" fmla="*/ 0 w 12192000"/>
              <a:gd name="connsiteY9" fmla="*/ 17585 h 6945924"/>
              <a:gd name="connsiteX0" fmla="*/ 10400567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9820275 w 12192000"/>
              <a:gd name="connsiteY3" fmla="*/ 6928340 h 6928340"/>
              <a:gd name="connsiteX4" fmla="*/ 10400567 w 12192000"/>
              <a:gd name="connsiteY4" fmla="*/ 0 h 6928340"/>
              <a:gd name="connsiteX5" fmla="*/ 0 w 12192000"/>
              <a:gd name="connsiteY5" fmla="*/ 1 h 6928340"/>
              <a:gd name="connsiteX6" fmla="*/ 2424478 w 12192000"/>
              <a:gd name="connsiteY6" fmla="*/ 17587 h 6928340"/>
              <a:gd name="connsiteX7" fmla="*/ 1791432 w 12192000"/>
              <a:gd name="connsiteY7" fmla="*/ 6893170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928340">
                <a:moveTo>
                  <a:pt x="10400567" y="0"/>
                </a:moveTo>
                <a:lnTo>
                  <a:pt x="12192000" y="1"/>
                </a:lnTo>
                <a:lnTo>
                  <a:pt x="12192000" y="6858001"/>
                </a:lnTo>
                <a:lnTo>
                  <a:pt x="9820275" y="6928340"/>
                </a:lnTo>
                <a:lnTo>
                  <a:pt x="10400567" y="0"/>
                </a:lnTo>
                <a:close/>
                <a:moveTo>
                  <a:pt x="0" y="1"/>
                </a:moveTo>
                <a:lnTo>
                  <a:pt x="2424478" y="17587"/>
                </a:lnTo>
                <a:lnTo>
                  <a:pt x="1791432" y="6893170"/>
                </a:lnTo>
                <a:lnTo>
                  <a:pt x="0" y="6858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B52C90-83EC-4912-9E15-36A28A609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75585"/>
          </a:xfrm>
          <a:custGeom>
            <a:avLst/>
            <a:gdLst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0 w 12192000"/>
              <a:gd name="connsiteY4" fmla="*/ 0 h 6858000"/>
              <a:gd name="connsiteX5" fmla="*/ 1228725 w 12192000"/>
              <a:gd name="connsiteY5" fmla="*/ 0 h 6858000"/>
              <a:gd name="connsiteX6" fmla="*/ 1228725 w 12192000"/>
              <a:gd name="connsiteY6" fmla="*/ 6858000 h 6858000"/>
              <a:gd name="connsiteX7" fmla="*/ 0 w 12192000"/>
              <a:gd name="connsiteY7" fmla="*/ 6858000 h 6858000"/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10963275 w 12192000"/>
              <a:gd name="connsiteY4" fmla="*/ 0 h 6858000"/>
              <a:gd name="connsiteX5" fmla="*/ 0 w 12192000"/>
              <a:gd name="connsiteY5" fmla="*/ 0 h 6858000"/>
              <a:gd name="connsiteX6" fmla="*/ 1826602 w 12192000"/>
              <a:gd name="connsiteY6" fmla="*/ 17585 h 6858000"/>
              <a:gd name="connsiteX7" fmla="*/ 122872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  <a:gd name="connsiteX0" fmla="*/ 10963275 w 12192000"/>
              <a:gd name="connsiteY0" fmla="*/ 0 h 6875585"/>
              <a:gd name="connsiteX1" fmla="*/ 12192000 w 12192000"/>
              <a:gd name="connsiteY1" fmla="*/ 0 h 6875585"/>
              <a:gd name="connsiteX2" fmla="*/ 12192000 w 12192000"/>
              <a:gd name="connsiteY2" fmla="*/ 6858000 h 6875585"/>
              <a:gd name="connsiteX3" fmla="*/ 10418152 w 12192000"/>
              <a:gd name="connsiteY3" fmla="*/ 6875585 h 6875585"/>
              <a:gd name="connsiteX4" fmla="*/ 10963275 w 12192000"/>
              <a:gd name="connsiteY4" fmla="*/ 0 h 6875585"/>
              <a:gd name="connsiteX5" fmla="*/ 0 w 12192000"/>
              <a:gd name="connsiteY5" fmla="*/ 0 h 6875585"/>
              <a:gd name="connsiteX6" fmla="*/ 1826602 w 12192000"/>
              <a:gd name="connsiteY6" fmla="*/ 17585 h 6875585"/>
              <a:gd name="connsiteX7" fmla="*/ 1228725 w 12192000"/>
              <a:gd name="connsiteY7" fmla="*/ 6858000 h 6875585"/>
              <a:gd name="connsiteX8" fmla="*/ 0 w 12192000"/>
              <a:gd name="connsiteY8" fmla="*/ 6858000 h 6875585"/>
              <a:gd name="connsiteX9" fmla="*/ 0 w 12192000"/>
              <a:gd name="connsiteY9" fmla="*/ 0 h 687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75585">
                <a:moveTo>
                  <a:pt x="1096327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418152" y="6875585"/>
                </a:lnTo>
                <a:lnTo>
                  <a:pt x="10963275" y="0"/>
                </a:lnTo>
                <a:close/>
                <a:moveTo>
                  <a:pt x="0" y="0"/>
                </a:moveTo>
                <a:lnTo>
                  <a:pt x="1826602" y="17585"/>
                </a:lnTo>
                <a:lnTo>
                  <a:pt x="12287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17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Rot by="300000">
                                      <p:cBhvr>
                                        <p:cTn id="10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5775-84F2-4CEF-A25B-F43F2514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560C-A48D-4CA2-99F6-D22A41FD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724AF-171A-4BF3-BEA4-D5615001D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0E61C-E757-470A-ABE8-DBF4D5E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9D974-7756-4174-BECB-289F3C62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0D5D9-1E4B-4465-AD03-48515EA2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797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BF67-2F88-4738-8291-04A45A0A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531D7-A83A-4ACA-8C52-00A05A2DE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1FE8C-3A24-47CC-9415-CDDBC939B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3F709-0F3A-443E-A3EB-87575321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43834-0C52-4AE7-8487-AD537CE1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29D44-EAC5-4FAE-B749-4A13F126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9145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FF2-5AC0-489E-925E-F941948A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F3E76-57CC-497E-8B12-2A32C5E14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35F19-9969-45C0-91FE-F2D6201D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F652A-B0E2-4ACD-B2B0-8F16B265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41E0D-DC53-4680-B37C-E9C2B353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237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DF5D2-BBC7-422F-8389-ABF871FF0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343E2-7249-481A-BB90-D32D1C65D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29031-3204-4444-A487-E94EC7DD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478AC-14AD-454F-953D-7E6947123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2B177-B824-4FD3-B3DD-08407EBF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199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47C4AE2-D8F3-4170-AAE3-23B338492E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7584"/>
            <a:ext cx="12192000" cy="6911085"/>
          </a:xfrm>
          <a:custGeom>
            <a:avLst/>
            <a:gdLst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0 w 12192000"/>
              <a:gd name="connsiteY4" fmla="*/ 0 h 6858000"/>
              <a:gd name="connsiteX5" fmla="*/ 1228725 w 12192000"/>
              <a:gd name="connsiteY5" fmla="*/ 0 h 6858000"/>
              <a:gd name="connsiteX6" fmla="*/ 1228725 w 12192000"/>
              <a:gd name="connsiteY6" fmla="*/ 6858000 h 6858000"/>
              <a:gd name="connsiteX7" fmla="*/ 0 w 12192000"/>
              <a:gd name="connsiteY7" fmla="*/ 6858000 h 6858000"/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10963275 w 12192000"/>
              <a:gd name="connsiteY4" fmla="*/ 0 h 6858000"/>
              <a:gd name="connsiteX5" fmla="*/ 0 w 12192000"/>
              <a:gd name="connsiteY5" fmla="*/ 0 h 6858000"/>
              <a:gd name="connsiteX6" fmla="*/ 1826602 w 12192000"/>
              <a:gd name="connsiteY6" fmla="*/ 17585 h 6858000"/>
              <a:gd name="connsiteX7" fmla="*/ 122872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  <a:gd name="connsiteX0" fmla="*/ 10963275 w 12192000"/>
              <a:gd name="connsiteY0" fmla="*/ 0 h 6875585"/>
              <a:gd name="connsiteX1" fmla="*/ 12192000 w 12192000"/>
              <a:gd name="connsiteY1" fmla="*/ 0 h 6875585"/>
              <a:gd name="connsiteX2" fmla="*/ 12192000 w 12192000"/>
              <a:gd name="connsiteY2" fmla="*/ 6858000 h 6875585"/>
              <a:gd name="connsiteX3" fmla="*/ 10418152 w 12192000"/>
              <a:gd name="connsiteY3" fmla="*/ 6875585 h 6875585"/>
              <a:gd name="connsiteX4" fmla="*/ 10963275 w 12192000"/>
              <a:gd name="connsiteY4" fmla="*/ 0 h 6875585"/>
              <a:gd name="connsiteX5" fmla="*/ 0 w 12192000"/>
              <a:gd name="connsiteY5" fmla="*/ 0 h 6875585"/>
              <a:gd name="connsiteX6" fmla="*/ 1826602 w 12192000"/>
              <a:gd name="connsiteY6" fmla="*/ 17585 h 6875585"/>
              <a:gd name="connsiteX7" fmla="*/ 1228725 w 12192000"/>
              <a:gd name="connsiteY7" fmla="*/ 6858000 h 6875585"/>
              <a:gd name="connsiteX8" fmla="*/ 0 w 12192000"/>
              <a:gd name="connsiteY8" fmla="*/ 6858000 h 6875585"/>
              <a:gd name="connsiteX9" fmla="*/ 0 w 12192000"/>
              <a:gd name="connsiteY9" fmla="*/ 0 h 6875585"/>
              <a:gd name="connsiteX0" fmla="*/ 10963275 w 12192000"/>
              <a:gd name="connsiteY0" fmla="*/ 0 h 6893169"/>
              <a:gd name="connsiteX1" fmla="*/ 12192000 w 12192000"/>
              <a:gd name="connsiteY1" fmla="*/ 0 h 6893169"/>
              <a:gd name="connsiteX2" fmla="*/ 12192000 w 12192000"/>
              <a:gd name="connsiteY2" fmla="*/ 6858000 h 6893169"/>
              <a:gd name="connsiteX3" fmla="*/ 10418152 w 12192000"/>
              <a:gd name="connsiteY3" fmla="*/ 6875585 h 6893169"/>
              <a:gd name="connsiteX4" fmla="*/ 10963275 w 12192000"/>
              <a:gd name="connsiteY4" fmla="*/ 0 h 6893169"/>
              <a:gd name="connsiteX5" fmla="*/ 0 w 12192000"/>
              <a:gd name="connsiteY5" fmla="*/ 0 h 6893169"/>
              <a:gd name="connsiteX6" fmla="*/ 1826602 w 12192000"/>
              <a:gd name="connsiteY6" fmla="*/ 17585 h 6893169"/>
              <a:gd name="connsiteX7" fmla="*/ 2072786 w 12192000"/>
              <a:gd name="connsiteY7" fmla="*/ 6893169 h 6893169"/>
              <a:gd name="connsiteX8" fmla="*/ 0 w 12192000"/>
              <a:gd name="connsiteY8" fmla="*/ 6858000 h 6893169"/>
              <a:gd name="connsiteX9" fmla="*/ 0 w 12192000"/>
              <a:gd name="connsiteY9" fmla="*/ 0 h 6893169"/>
              <a:gd name="connsiteX0" fmla="*/ 10963275 w 12192000"/>
              <a:gd name="connsiteY0" fmla="*/ 0 h 6893169"/>
              <a:gd name="connsiteX1" fmla="*/ 12192000 w 12192000"/>
              <a:gd name="connsiteY1" fmla="*/ 0 h 6893169"/>
              <a:gd name="connsiteX2" fmla="*/ 12192000 w 12192000"/>
              <a:gd name="connsiteY2" fmla="*/ 6858000 h 6893169"/>
              <a:gd name="connsiteX3" fmla="*/ 10418152 w 12192000"/>
              <a:gd name="connsiteY3" fmla="*/ 6875585 h 6893169"/>
              <a:gd name="connsiteX4" fmla="*/ 10963275 w 12192000"/>
              <a:gd name="connsiteY4" fmla="*/ 0 h 6893169"/>
              <a:gd name="connsiteX5" fmla="*/ 0 w 12192000"/>
              <a:gd name="connsiteY5" fmla="*/ 0 h 6893169"/>
              <a:gd name="connsiteX6" fmla="*/ 2758586 w 12192000"/>
              <a:gd name="connsiteY6" fmla="*/ 35170 h 6893169"/>
              <a:gd name="connsiteX7" fmla="*/ 2072786 w 12192000"/>
              <a:gd name="connsiteY7" fmla="*/ 6893169 h 6893169"/>
              <a:gd name="connsiteX8" fmla="*/ 0 w 12192000"/>
              <a:gd name="connsiteY8" fmla="*/ 6858000 h 6893169"/>
              <a:gd name="connsiteX9" fmla="*/ 0 w 12192000"/>
              <a:gd name="connsiteY9" fmla="*/ 0 h 6893169"/>
              <a:gd name="connsiteX0" fmla="*/ 10963275 w 12192000"/>
              <a:gd name="connsiteY0" fmla="*/ 0 h 6910754"/>
              <a:gd name="connsiteX1" fmla="*/ 12192000 w 12192000"/>
              <a:gd name="connsiteY1" fmla="*/ 0 h 6910754"/>
              <a:gd name="connsiteX2" fmla="*/ 12192000 w 12192000"/>
              <a:gd name="connsiteY2" fmla="*/ 6858000 h 6910754"/>
              <a:gd name="connsiteX3" fmla="*/ 9591675 w 12192000"/>
              <a:gd name="connsiteY3" fmla="*/ 6910754 h 6910754"/>
              <a:gd name="connsiteX4" fmla="*/ 10963275 w 12192000"/>
              <a:gd name="connsiteY4" fmla="*/ 0 h 6910754"/>
              <a:gd name="connsiteX5" fmla="*/ 0 w 12192000"/>
              <a:gd name="connsiteY5" fmla="*/ 0 h 6910754"/>
              <a:gd name="connsiteX6" fmla="*/ 2758586 w 12192000"/>
              <a:gd name="connsiteY6" fmla="*/ 35170 h 6910754"/>
              <a:gd name="connsiteX7" fmla="*/ 2072786 w 12192000"/>
              <a:gd name="connsiteY7" fmla="*/ 6893169 h 6910754"/>
              <a:gd name="connsiteX8" fmla="*/ 0 w 12192000"/>
              <a:gd name="connsiteY8" fmla="*/ 6858000 h 6910754"/>
              <a:gd name="connsiteX9" fmla="*/ 0 w 12192000"/>
              <a:gd name="connsiteY9" fmla="*/ 0 h 6910754"/>
              <a:gd name="connsiteX0" fmla="*/ 10136798 w 12192000"/>
              <a:gd name="connsiteY0" fmla="*/ 0 h 6928339"/>
              <a:gd name="connsiteX1" fmla="*/ 12192000 w 12192000"/>
              <a:gd name="connsiteY1" fmla="*/ 17585 h 6928339"/>
              <a:gd name="connsiteX2" fmla="*/ 12192000 w 12192000"/>
              <a:gd name="connsiteY2" fmla="*/ 6875585 h 6928339"/>
              <a:gd name="connsiteX3" fmla="*/ 9591675 w 12192000"/>
              <a:gd name="connsiteY3" fmla="*/ 6928339 h 6928339"/>
              <a:gd name="connsiteX4" fmla="*/ 10136798 w 12192000"/>
              <a:gd name="connsiteY4" fmla="*/ 0 h 6928339"/>
              <a:gd name="connsiteX5" fmla="*/ 0 w 12192000"/>
              <a:gd name="connsiteY5" fmla="*/ 17585 h 6928339"/>
              <a:gd name="connsiteX6" fmla="*/ 2758586 w 12192000"/>
              <a:gd name="connsiteY6" fmla="*/ 52755 h 6928339"/>
              <a:gd name="connsiteX7" fmla="*/ 2072786 w 12192000"/>
              <a:gd name="connsiteY7" fmla="*/ 6910754 h 6928339"/>
              <a:gd name="connsiteX8" fmla="*/ 0 w 12192000"/>
              <a:gd name="connsiteY8" fmla="*/ 6875585 h 6928339"/>
              <a:gd name="connsiteX9" fmla="*/ 0 w 12192000"/>
              <a:gd name="connsiteY9" fmla="*/ 17585 h 6928339"/>
              <a:gd name="connsiteX0" fmla="*/ 10136798 w 12192000"/>
              <a:gd name="connsiteY0" fmla="*/ 0 h 6928339"/>
              <a:gd name="connsiteX1" fmla="*/ 12192000 w 12192000"/>
              <a:gd name="connsiteY1" fmla="*/ 17585 h 6928339"/>
              <a:gd name="connsiteX2" fmla="*/ 12192000 w 12192000"/>
              <a:gd name="connsiteY2" fmla="*/ 6875585 h 6928339"/>
              <a:gd name="connsiteX3" fmla="*/ 9591675 w 12192000"/>
              <a:gd name="connsiteY3" fmla="*/ 6928339 h 6928339"/>
              <a:gd name="connsiteX4" fmla="*/ 10136798 w 12192000"/>
              <a:gd name="connsiteY4" fmla="*/ 0 h 6928339"/>
              <a:gd name="connsiteX5" fmla="*/ 0 w 12192000"/>
              <a:gd name="connsiteY5" fmla="*/ 17585 h 6928339"/>
              <a:gd name="connsiteX6" fmla="*/ 2758586 w 12192000"/>
              <a:gd name="connsiteY6" fmla="*/ 52755 h 6928339"/>
              <a:gd name="connsiteX7" fmla="*/ 1791432 w 12192000"/>
              <a:gd name="connsiteY7" fmla="*/ 6910754 h 6928339"/>
              <a:gd name="connsiteX8" fmla="*/ 0 w 12192000"/>
              <a:gd name="connsiteY8" fmla="*/ 6875585 h 6928339"/>
              <a:gd name="connsiteX9" fmla="*/ 0 w 12192000"/>
              <a:gd name="connsiteY9" fmla="*/ 17585 h 6928339"/>
              <a:gd name="connsiteX0" fmla="*/ 10136798 w 12192000"/>
              <a:gd name="connsiteY0" fmla="*/ 0 h 6928339"/>
              <a:gd name="connsiteX1" fmla="*/ 12192000 w 12192000"/>
              <a:gd name="connsiteY1" fmla="*/ 17585 h 6928339"/>
              <a:gd name="connsiteX2" fmla="*/ 12192000 w 12192000"/>
              <a:gd name="connsiteY2" fmla="*/ 6875585 h 6928339"/>
              <a:gd name="connsiteX3" fmla="*/ 9591675 w 12192000"/>
              <a:gd name="connsiteY3" fmla="*/ 6928339 h 6928339"/>
              <a:gd name="connsiteX4" fmla="*/ 10136798 w 12192000"/>
              <a:gd name="connsiteY4" fmla="*/ 0 h 6928339"/>
              <a:gd name="connsiteX5" fmla="*/ 0 w 12192000"/>
              <a:gd name="connsiteY5" fmla="*/ 17585 h 6928339"/>
              <a:gd name="connsiteX6" fmla="*/ 2424478 w 12192000"/>
              <a:gd name="connsiteY6" fmla="*/ 35171 h 6928339"/>
              <a:gd name="connsiteX7" fmla="*/ 1791432 w 12192000"/>
              <a:gd name="connsiteY7" fmla="*/ 6910754 h 6928339"/>
              <a:gd name="connsiteX8" fmla="*/ 0 w 12192000"/>
              <a:gd name="connsiteY8" fmla="*/ 6875585 h 6928339"/>
              <a:gd name="connsiteX9" fmla="*/ 0 w 12192000"/>
              <a:gd name="connsiteY9" fmla="*/ 17585 h 6928339"/>
              <a:gd name="connsiteX0" fmla="*/ 10136798 w 12192000"/>
              <a:gd name="connsiteY0" fmla="*/ 0 h 6945924"/>
              <a:gd name="connsiteX1" fmla="*/ 12192000 w 12192000"/>
              <a:gd name="connsiteY1" fmla="*/ 17585 h 6945924"/>
              <a:gd name="connsiteX2" fmla="*/ 12192000 w 12192000"/>
              <a:gd name="connsiteY2" fmla="*/ 6875585 h 6945924"/>
              <a:gd name="connsiteX3" fmla="*/ 9820275 w 12192000"/>
              <a:gd name="connsiteY3" fmla="*/ 6945924 h 6945924"/>
              <a:gd name="connsiteX4" fmla="*/ 10136798 w 12192000"/>
              <a:gd name="connsiteY4" fmla="*/ 0 h 6945924"/>
              <a:gd name="connsiteX5" fmla="*/ 0 w 12192000"/>
              <a:gd name="connsiteY5" fmla="*/ 17585 h 6945924"/>
              <a:gd name="connsiteX6" fmla="*/ 2424478 w 12192000"/>
              <a:gd name="connsiteY6" fmla="*/ 35171 h 6945924"/>
              <a:gd name="connsiteX7" fmla="*/ 1791432 w 12192000"/>
              <a:gd name="connsiteY7" fmla="*/ 6910754 h 6945924"/>
              <a:gd name="connsiteX8" fmla="*/ 0 w 12192000"/>
              <a:gd name="connsiteY8" fmla="*/ 6875585 h 6945924"/>
              <a:gd name="connsiteX9" fmla="*/ 0 w 12192000"/>
              <a:gd name="connsiteY9" fmla="*/ 17585 h 6945924"/>
              <a:gd name="connsiteX0" fmla="*/ 10400567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9820275 w 12192000"/>
              <a:gd name="connsiteY3" fmla="*/ 6928340 h 6928340"/>
              <a:gd name="connsiteX4" fmla="*/ 10400567 w 12192000"/>
              <a:gd name="connsiteY4" fmla="*/ 0 h 6928340"/>
              <a:gd name="connsiteX5" fmla="*/ 0 w 12192000"/>
              <a:gd name="connsiteY5" fmla="*/ 1 h 6928340"/>
              <a:gd name="connsiteX6" fmla="*/ 2424478 w 12192000"/>
              <a:gd name="connsiteY6" fmla="*/ 17587 h 6928340"/>
              <a:gd name="connsiteX7" fmla="*/ 1791432 w 12192000"/>
              <a:gd name="connsiteY7" fmla="*/ 6893170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  <a:gd name="connsiteX0" fmla="*/ 10400567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9820275 w 12192000"/>
              <a:gd name="connsiteY3" fmla="*/ 6928340 h 6928340"/>
              <a:gd name="connsiteX4" fmla="*/ 10400567 w 12192000"/>
              <a:gd name="connsiteY4" fmla="*/ 0 h 6928340"/>
              <a:gd name="connsiteX5" fmla="*/ 0 w 12192000"/>
              <a:gd name="connsiteY5" fmla="*/ 1 h 6928340"/>
              <a:gd name="connsiteX6" fmla="*/ 2424478 w 12192000"/>
              <a:gd name="connsiteY6" fmla="*/ 17587 h 6928340"/>
              <a:gd name="connsiteX7" fmla="*/ 2516050 w 12192000"/>
              <a:gd name="connsiteY7" fmla="*/ 6893170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  <a:gd name="connsiteX0" fmla="*/ 10400567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9820275 w 12192000"/>
              <a:gd name="connsiteY3" fmla="*/ 6928340 h 6928340"/>
              <a:gd name="connsiteX4" fmla="*/ 10400567 w 12192000"/>
              <a:gd name="connsiteY4" fmla="*/ 0 h 6928340"/>
              <a:gd name="connsiteX5" fmla="*/ 0 w 12192000"/>
              <a:gd name="connsiteY5" fmla="*/ 1 h 6928340"/>
              <a:gd name="connsiteX6" fmla="*/ 2027663 w 12192000"/>
              <a:gd name="connsiteY6" fmla="*/ 334 h 6928340"/>
              <a:gd name="connsiteX7" fmla="*/ 2516050 w 12192000"/>
              <a:gd name="connsiteY7" fmla="*/ 6893170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  <a:gd name="connsiteX0" fmla="*/ 10400567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9820275 w 12192000"/>
              <a:gd name="connsiteY3" fmla="*/ 6928340 h 6928340"/>
              <a:gd name="connsiteX4" fmla="*/ 10400567 w 12192000"/>
              <a:gd name="connsiteY4" fmla="*/ 0 h 6928340"/>
              <a:gd name="connsiteX5" fmla="*/ 0 w 12192000"/>
              <a:gd name="connsiteY5" fmla="*/ 1 h 6928340"/>
              <a:gd name="connsiteX6" fmla="*/ 2027663 w 12192000"/>
              <a:gd name="connsiteY6" fmla="*/ 334 h 6928340"/>
              <a:gd name="connsiteX7" fmla="*/ 2705831 w 12192000"/>
              <a:gd name="connsiteY7" fmla="*/ 6910422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  <a:gd name="connsiteX0" fmla="*/ 9831224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9820275 w 12192000"/>
              <a:gd name="connsiteY3" fmla="*/ 6928340 h 6928340"/>
              <a:gd name="connsiteX4" fmla="*/ 9831224 w 12192000"/>
              <a:gd name="connsiteY4" fmla="*/ 0 h 6928340"/>
              <a:gd name="connsiteX5" fmla="*/ 0 w 12192000"/>
              <a:gd name="connsiteY5" fmla="*/ 1 h 6928340"/>
              <a:gd name="connsiteX6" fmla="*/ 2027663 w 12192000"/>
              <a:gd name="connsiteY6" fmla="*/ 334 h 6928340"/>
              <a:gd name="connsiteX7" fmla="*/ 2705831 w 12192000"/>
              <a:gd name="connsiteY7" fmla="*/ 6910422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  <a:gd name="connsiteX0" fmla="*/ 9831224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10217090 w 12192000"/>
              <a:gd name="connsiteY3" fmla="*/ 6928340 h 6928340"/>
              <a:gd name="connsiteX4" fmla="*/ 9831224 w 12192000"/>
              <a:gd name="connsiteY4" fmla="*/ 0 h 6928340"/>
              <a:gd name="connsiteX5" fmla="*/ 0 w 12192000"/>
              <a:gd name="connsiteY5" fmla="*/ 1 h 6928340"/>
              <a:gd name="connsiteX6" fmla="*/ 2027663 w 12192000"/>
              <a:gd name="connsiteY6" fmla="*/ 334 h 6928340"/>
              <a:gd name="connsiteX7" fmla="*/ 2705831 w 12192000"/>
              <a:gd name="connsiteY7" fmla="*/ 6910422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  <a:gd name="connsiteX0" fmla="*/ 9831224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10217090 w 12192000"/>
              <a:gd name="connsiteY3" fmla="*/ 6928340 h 6928340"/>
              <a:gd name="connsiteX4" fmla="*/ 9831224 w 12192000"/>
              <a:gd name="connsiteY4" fmla="*/ 0 h 6928340"/>
              <a:gd name="connsiteX5" fmla="*/ 0 w 12192000"/>
              <a:gd name="connsiteY5" fmla="*/ 1 h 6928340"/>
              <a:gd name="connsiteX6" fmla="*/ 2027663 w 12192000"/>
              <a:gd name="connsiteY6" fmla="*/ 334 h 6928340"/>
              <a:gd name="connsiteX7" fmla="*/ 2705831 w 12192000"/>
              <a:gd name="connsiteY7" fmla="*/ 6910422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  <a:gd name="connsiteX0" fmla="*/ 9831224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10217090 w 12192000"/>
              <a:gd name="connsiteY3" fmla="*/ 6928340 h 6928340"/>
              <a:gd name="connsiteX4" fmla="*/ 9831224 w 12192000"/>
              <a:gd name="connsiteY4" fmla="*/ 0 h 6928340"/>
              <a:gd name="connsiteX5" fmla="*/ 0 w 12192000"/>
              <a:gd name="connsiteY5" fmla="*/ 1 h 6928340"/>
              <a:gd name="connsiteX6" fmla="*/ 2027663 w 12192000"/>
              <a:gd name="connsiteY6" fmla="*/ 334 h 6928340"/>
              <a:gd name="connsiteX7" fmla="*/ 2705831 w 12192000"/>
              <a:gd name="connsiteY7" fmla="*/ 6910422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  <a:gd name="connsiteX0" fmla="*/ 9727707 w 12192000"/>
              <a:gd name="connsiteY0" fmla="*/ 17252 h 6928339"/>
              <a:gd name="connsiteX1" fmla="*/ 12192000 w 12192000"/>
              <a:gd name="connsiteY1" fmla="*/ 0 h 6928339"/>
              <a:gd name="connsiteX2" fmla="*/ 12192000 w 12192000"/>
              <a:gd name="connsiteY2" fmla="*/ 6858000 h 6928339"/>
              <a:gd name="connsiteX3" fmla="*/ 10217090 w 12192000"/>
              <a:gd name="connsiteY3" fmla="*/ 6928339 h 6928339"/>
              <a:gd name="connsiteX4" fmla="*/ 9727707 w 12192000"/>
              <a:gd name="connsiteY4" fmla="*/ 17252 h 6928339"/>
              <a:gd name="connsiteX5" fmla="*/ 0 w 12192000"/>
              <a:gd name="connsiteY5" fmla="*/ 0 h 6928339"/>
              <a:gd name="connsiteX6" fmla="*/ 2027663 w 12192000"/>
              <a:gd name="connsiteY6" fmla="*/ 333 h 6928339"/>
              <a:gd name="connsiteX7" fmla="*/ 2705831 w 12192000"/>
              <a:gd name="connsiteY7" fmla="*/ 6910421 h 6928339"/>
              <a:gd name="connsiteX8" fmla="*/ 0 w 12192000"/>
              <a:gd name="connsiteY8" fmla="*/ 6858000 h 6928339"/>
              <a:gd name="connsiteX9" fmla="*/ 0 w 12192000"/>
              <a:gd name="connsiteY9" fmla="*/ 0 h 6928339"/>
              <a:gd name="connsiteX0" fmla="*/ 9727707 w 12192000"/>
              <a:gd name="connsiteY0" fmla="*/ 17252 h 6910421"/>
              <a:gd name="connsiteX1" fmla="*/ 12192000 w 12192000"/>
              <a:gd name="connsiteY1" fmla="*/ 0 h 6910421"/>
              <a:gd name="connsiteX2" fmla="*/ 12192000 w 12192000"/>
              <a:gd name="connsiteY2" fmla="*/ 6858000 h 6910421"/>
              <a:gd name="connsiteX3" fmla="*/ 10217090 w 12192000"/>
              <a:gd name="connsiteY3" fmla="*/ 6893833 h 6910421"/>
              <a:gd name="connsiteX4" fmla="*/ 9727707 w 12192000"/>
              <a:gd name="connsiteY4" fmla="*/ 17252 h 6910421"/>
              <a:gd name="connsiteX5" fmla="*/ 0 w 12192000"/>
              <a:gd name="connsiteY5" fmla="*/ 0 h 6910421"/>
              <a:gd name="connsiteX6" fmla="*/ 2027663 w 12192000"/>
              <a:gd name="connsiteY6" fmla="*/ 333 h 6910421"/>
              <a:gd name="connsiteX7" fmla="*/ 2705831 w 12192000"/>
              <a:gd name="connsiteY7" fmla="*/ 6910421 h 6910421"/>
              <a:gd name="connsiteX8" fmla="*/ 0 w 12192000"/>
              <a:gd name="connsiteY8" fmla="*/ 6858000 h 6910421"/>
              <a:gd name="connsiteX9" fmla="*/ 0 w 12192000"/>
              <a:gd name="connsiteY9" fmla="*/ 0 h 6910421"/>
              <a:gd name="connsiteX0" fmla="*/ 9727707 w 12192000"/>
              <a:gd name="connsiteY0" fmla="*/ 17252 h 6910421"/>
              <a:gd name="connsiteX1" fmla="*/ 12192000 w 12192000"/>
              <a:gd name="connsiteY1" fmla="*/ 0 h 6910421"/>
              <a:gd name="connsiteX2" fmla="*/ 12174747 w 12192000"/>
              <a:gd name="connsiteY2" fmla="*/ 6892505 h 6910421"/>
              <a:gd name="connsiteX3" fmla="*/ 10217090 w 12192000"/>
              <a:gd name="connsiteY3" fmla="*/ 6893833 h 6910421"/>
              <a:gd name="connsiteX4" fmla="*/ 9727707 w 12192000"/>
              <a:gd name="connsiteY4" fmla="*/ 17252 h 6910421"/>
              <a:gd name="connsiteX5" fmla="*/ 0 w 12192000"/>
              <a:gd name="connsiteY5" fmla="*/ 0 h 6910421"/>
              <a:gd name="connsiteX6" fmla="*/ 2027663 w 12192000"/>
              <a:gd name="connsiteY6" fmla="*/ 333 h 6910421"/>
              <a:gd name="connsiteX7" fmla="*/ 2705831 w 12192000"/>
              <a:gd name="connsiteY7" fmla="*/ 6910421 h 6910421"/>
              <a:gd name="connsiteX8" fmla="*/ 0 w 12192000"/>
              <a:gd name="connsiteY8" fmla="*/ 6858000 h 6910421"/>
              <a:gd name="connsiteX9" fmla="*/ 0 w 12192000"/>
              <a:gd name="connsiteY9" fmla="*/ 0 h 6910421"/>
              <a:gd name="connsiteX0" fmla="*/ 9727707 w 12192000"/>
              <a:gd name="connsiteY0" fmla="*/ 17252 h 6910421"/>
              <a:gd name="connsiteX1" fmla="*/ 12192000 w 12192000"/>
              <a:gd name="connsiteY1" fmla="*/ 0 h 6910421"/>
              <a:gd name="connsiteX2" fmla="*/ 12174747 w 12192000"/>
              <a:gd name="connsiteY2" fmla="*/ 6892505 h 6910421"/>
              <a:gd name="connsiteX3" fmla="*/ 10320607 w 12192000"/>
              <a:gd name="connsiteY3" fmla="*/ 6859327 h 6910421"/>
              <a:gd name="connsiteX4" fmla="*/ 9727707 w 12192000"/>
              <a:gd name="connsiteY4" fmla="*/ 17252 h 6910421"/>
              <a:gd name="connsiteX5" fmla="*/ 0 w 12192000"/>
              <a:gd name="connsiteY5" fmla="*/ 0 h 6910421"/>
              <a:gd name="connsiteX6" fmla="*/ 2027663 w 12192000"/>
              <a:gd name="connsiteY6" fmla="*/ 333 h 6910421"/>
              <a:gd name="connsiteX7" fmla="*/ 2705831 w 12192000"/>
              <a:gd name="connsiteY7" fmla="*/ 6910421 h 6910421"/>
              <a:gd name="connsiteX8" fmla="*/ 0 w 12192000"/>
              <a:gd name="connsiteY8" fmla="*/ 6858000 h 6910421"/>
              <a:gd name="connsiteX9" fmla="*/ 0 w 12192000"/>
              <a:gd name="connsiteY9" fmla="*/ 0 h 6910421"/>
              <a:gd name="connsiteX0" fmla="*/ 9727707 w 12192000"/>
              <a:gd name="connsiteY0" fmla="*/ 17252 h 6911085"/>
              <a:gd name="connsiteX1" fmla="*/ 12192000 w 12192000"/>
              <a:gd name="connsiteY1" fmla="*/ 0 h 6911085"/>
              <a:gd name="connsiteX2" fmla="*/ 12174747 w 12192000"/>
              <a:gd name="connsiteY2" fmla="*/ 6892505 h 6911085"/>
              <a:gd name="connsiteX3" fmla="*/ 10320607 w 12192000"/>
              <a:gd name="connsiteY3" fmla="*/ 6911085 h 6911085"/>
              <a:gd name="connsiteX4" fmla="*/ 9727707 w 12192000"/>
              <a:gd name="connsiteY4" fmla="*/ 17252 h 6911085"/>
              <a:gd name="connsiteX5" fmla="*/ 0 w 12192000"/>
              <a:gd name="connsiteY5" fmla="*/ 0 h 6911085"/>
              <a:gd name="connsiteX6" fmla="*/ 2027663 w 12192000"/>
              <a:gd name="connsiteY6" fmla="*/ 333 h 6911085"/>
              <a:gd name="connsiteX7" fmla="*/ 2705831 w 12192000"/>
              <a:gd name="connsiteY7" fmla="*/ 6910421 h 6911085"/>
              <a:gd name="connsiteX8" fmla="*/ 0 w 12192000"/>
              <a:gd name="connsiteY8" fmla="*/ 6858000 h 6911085"/>
              <a:gd name="connsiteX9" fmla="*/ 0 w 12192000"/>
              <a:gd name="connsiteY9" fmla="*/ 0 h 69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911085">
                <a:moveTo>
                  <a:pt x="9727707" y="17252"/>
                </a:moveTo>
                <a:lnTo>
                  <a:pt x="12192000" y="0"/>
                </a:lnTo>
                <a:lnTo>
                  <a:pt x="12174747" y="6892505"/>
                </a:lnTo>
                <a:lnTo>
                  <a:pt x="10320607" y="6911085"/>
                </a:lnTo>
                <a:cubicBezTo>
                  <a:pt x="10324257" y="6896264"/>
                  <a:pt x="9741310" y="49325"/>
                  <a:pt x="9727707" y="17252"/>
                </a:cubicBezTo>
                <a:close/>
                <a:moveTo>
                  <a:pt x="0" y="0"/>
                </a:moveTo>
                <a:lnTo>
                  <a:pt x="2027663" y="333"/>
                </a:lnTo>
                <a:lnTo>
                  <a:pt x="2705831" y="691042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B52C90-83EC-4912-9E15-36A28A609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75253"/>
          </a:xfrm>
          <a:custGeom>
            <a:avLst/>
            <a:gdLst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0 w 12192000"/>
              <a:gd name="connsiteY4" fmla="*/ 0 h 6858000"/>
              <a:gd name="connsiteX5" fmla="*/ 1228725 w 12192000"/>
              <a:gd name="connsiteY5" fmla="*/ 0 h 6858000"/>
              <a:gd name="connsiteX6" fmla="*/ 1228725 w 12192000"/>
              <a:gd name="connsiteY6" fmla="*/ 6858000 h 6858000"/>
              <a:gd name="connsiteX7" fmla="*/ 0 w 12192000"/>
              <a:gd name="connsiteY7" fmla="*/ 6858000 h 6858000"/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10963275 w 12192000"/>
              <a:gd name="connsiteY4" fmla="*/ 0 h 6858000"/>
              <a:gd name="connsiteX5" fmla="*/ 0 w 12192000"/>
              <a:gd name="connsiteY5" fmla="*/ 0 h 6858000"/>
              <a:gd name="connsiteX6" fmla="*/ 1826602 w 12192000"/>
              <a:gd name="connsiteY6" fmla="*/ 17585 h 6858000"/>
              <a:gd name="connsiteX7" fmla="*/ 122872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  <a:gd name="connsiteX0" fmla="*/ 10963275 w 12192000"/>
              <a:gd name="connsiteY0" fmla="*/ 0 h 6875585"/>
              <a:gd name="connsiteX1" fmla="*/ 12192000 w 12192000"/>
              <a:gd name="connsiteY1" fmla="*/ 0 h 6875585"/>
              <a:gd name="connsiteX2" fmla="*/ 12192000 w 12192000"/>
              <a:gd name="connsiteY2" fmla="*/ 6858000 h 6875585"/>
              <a:gd name="connsiteX3" fmla="*/ 10418152 w 12192000"/>
              <a:gd name="connsiteY3" fmla="*/ 6875585 h 6875585"/>
              <a:gd name="connsiteX4" fmla="*/ 10963275 w 12192000"/>
              <a:gd name="connsiteY4" fmla="*/ 0 h 6875585"/>
              <a:gd name="connsiteX5" fmla="*/ 0 w 12192000"/>
              <a:gd name="connsiteY5" fmla="*/ 0 h 6875585"/>
              <a:gd name="connsiteX6" fmla="*/ 1826602 w 12192000"/>
              <a:gd name="connsiteY6" fmla="*/ 17585 h 6875585"/>
              <a:gd name="connsiteX7" fmla="*/ 1228725 w 12192000"/>
              <a:gd name="connsiteY7" fmla="*/ 6858000 h 6875585"/>
              <a:gd name="connsiteX8" fmla="*/ 0 w 12192000"/>
              <a:gd name="connsiteY8" fmla="*/ 6858000 h 6875585"/>
              <a:gd name="connsiteX9" fmla="*/ 0 w 12192000"/>
              <a:gd name="connsiteY9" fmla="*/ 0 h 6875585"/>
              <a:gd name="connsiteX0" fmla="*/ 10963275 w 12192000"/>
              <a:gd name="connsiteY0" fmla="*/ 0 h 6892506"/>
              <a:gd name="connsiteX1" fmla="*/ 12192000 w 12192000"/>
              <a:gd name="connsiteY1" fmla="*/ 0 h 6892506"/>
              <a:gd name="connsiteX2" fmla="*/ 12192000 w 12192000"/>
              <a:gd name="connsiteY2" fmla="*/ 6858000 h 6892506"/>
              <a:gd name="connsiteX3" fmla="*/ 10418152 w 12192000"/>
              <a:gd name="connsiteY3" fmla="*/ 6875585 h 6892506"/>
              <a:gd name="connsiteX4" fmla="*/ 10963275 w 12192000"/>
              <a:gd name="connsiteY4" fmla="*/ 0 h 6892506"/>
              <a:gd name="connsiteX5" fmla="*/ 0 w 12192000"/>
              <a:gd name="connsiteY5" fmla="*/ 0 h 6892506"/>
              <a:gd name="connsiteX6" fmla="*/ 1826602 w 12192000"/>
              <a:gd name="connsiteY6" fmla="*/ 17585 h 6892506"/>
              <a:gd name="connsiteX7" fmla="*/ 1780815 w 12192000"/>
              <a:gd name="connsiteY7" fmla="*/ 6892506 h 6892506"/>
              <a:gd name="connsiteX8" fmla="*/ 0 w 12192000"/>
              <a:gd name="connsiteY8" fmla="*/ 6858000 h 6892506"/>
              <a:gd name="connsiteX9" fmla="*/ 0 w 12192000"/>
              <a:gd name="connsiteY9" fmla="*/ 0 h 6892506"/>
              <a:gd name="connsiteX0" fmla="*/ 10963275 w 12192000"/>
              <a:gd name="connsiteY0" fmla="*/ 0 h 6892506"/>
              <a:gd name="connsiteX1" fmla="*/ 12192000 w 12192000"/>
              <a:gd name="connsiteY1" fmla="*/ 0 h 6892506"/>
              <a:gd name="connsiteX2" fmla="*/ 12192000 w 12192000"/>
              <a:gd name="connsiteY2" fmla="*/ 6858000 h 6892506"/>
              <a:gd name="connsiteX3" fmla="*/ 10418152 w 12192000"/>
              <a:gd name="connsiteY3" fmla="*/ 6875585 h 6892506"/>
              <a:gd name="connsiteX4" fmla="*/ 10963275 w 12192000"/>
              <a:gd name="connsiteY4" fmla="*/ 0 h 6892506"/>
              <a:gd name="connsiteX5" fmla="*/ 0 w 12192000"/>
              <a:gd name="connsiteY5" fmla="*/ 0 h 6892506"/>
              <a:gd name="connsiteX6" fmla="*/ 1309017 w 12192000"/>
              <a:gd name="connsiteY6" fmla="*/ 332 h 6892506"/>
              <a:gd name="connsiteX7" fmla="*/ 1780815 w 12192000"/>
              <a:gd name="connsiteY7" fmla="*/ 6892506 h 6892506"/>
              <a:gd name="connsiteX8" fmla="*/ 0 w 12192000"/>
              <a:gd name="connsiteY8" fmla="*/ 6858000 h 6892506"/>
              <a:gd name="connsiteX9" fmla="*/ 0 w 12192000"/>
              <a:gd name="connsiteY9" fmla="*/ 0 h 6892506"/>
              <a:gd name="connsiteX0" fmla="*/ 10963275 w 12192000"/>
              <a:gd name="connsiteY0" fmla="*/ 0 h 6892506"/>
              <a:gd name="connsiteX1" fmla="*/ 12192000 w 12192000"/>
              <a:gd name="connsiteY1" fmla="*/ 0 h 6892506"/>
              <a:gd name="connsiteX2" fmla="*/ 12192000 w 12192000"/>
              <a:gd name="connsiteY2" fmla="*/ 6858000 h 6892506"/>
              <a:gd name="connsiteX3" fmla="*/ 10418152 w 12192000"/>
              <a:gd name="connsiteY3" fmla="*/ 6875585 h 6892506"/>
              <a:gd name="connsiteX4" fmla="*/ 10963275 w 12192000"/>
              <a:gd name="connsiteY4" fmla="*/ 0 h 6892506"/>
              <a:gd name="connsiteX5" fmla="*/ 0 w 12192000"/>
              <a:gd name="connsiteY5" fmla="*/ 0 h 6892506"/>
              <a:gd name="connsiteX6" fmla="*/ 1309017 w 12192000"/>
              <a:gd name="connsiteY6" fmla="*/ 332 h 6892506"/>
              <a:gd name="connsiteX7" fmla="*/ 1642792 w 12192000"/>
              <a:gd name="connsiteY7" fmla="*/ 6892506 h 6892506"/>
              <a:gd name="connsiteX8" fmla="*/ 0 w 12192000"/>
              <a:gd name="connsiteY8" fmla="*/ 6858000 h 6892506"/>
              <a:gd name="connsiteX9" fmla="*/ 0 w 12192000"/>
              <a:gd name="connsiteY9" fmla="*/ 0 h 6892506"/>
              <a:gd name="connsiteX0" fmla="*/ 10497448 w 12192000"/>
              <a:gd name="connsiteY0" fmla="*/ 0 h 6892506"/>
              <a:gd name="connsiteX1" fmla="*/ 12192000 w 12192000"/>
              <a:gd name="connsiteY1" fmla="*/ 0 h 6892506"/>
              <a:gd name="connsiteX2" fmla="*/ 12192000 w 12192000"/>
              <a:gd name="connsiteY2" fmla="*/ 6858000 h 6892506"/>
              <a:gd name="connsiteX3" fmla="*/ 10418152 w 12192000"/>
              <a:gd name="connsiteY3" fmla="*/ 6875585 h 6892506"/>
              <a:gd name="connsiteX4" fmla="*/ 10497448 w 12192000"/>
              <a:gd name="connsiteY4" fmla="*/ 0 h 6892506"/>
              <a:gd name="connsiteX5" fmla="*/ 0 w 12192000"/>
              <a:gd name="connsiteY5" fmla="*/ 0 h 6892506"/>
              <a:gd name="connsiteX6" fmla="*/ 1309017 w 12192000"/>
              <a:gd name="connsiteY6" fmla="*/ 332 h 6892506"/>
              <a:gd name="connsiteX7" fmla="*/ 1642792 w 12192000"/>
              <a:gd name="connsiteY7" fmla="*/ 6892506 h 6892506"/>
              <a:gd name="connsiteX8" fmla="*/ 0 w 12192000"/>
              <a:gd name="connsiteY8" fmla="*/ 6858000 h 6892506"/>
              <a:gd name="connsiteX9" fmla="*/ 0 w 12192000"/>
              <a:gd name="connsiteY9" fmla="*/ 0 h 6892506"/>
              <a:gd name="connsiteX0" fmla="*/ 10497448 w 12192000"/>
              <a:gd name="connsiteY0" fmla="*/ 0 h 6892506"/>
              <a:gd name="connsiteX1" fmla="*/ 12192000 w 12192000"/>
              <a:gd name="connsiteY1" fmla="*/ 0 h 6892506"/>
              <a:gd name="connsiteX2" fmla="*/ 12192000 w 12192000"/>
              <a:gd name="connsiteY2" fmla="*/ 6858000 h 6892506"/>
              <a:gd name="connsiteX3" fmla="*/ 10763209 w 12192000"/>
              <a:gd name="connsiteY3" fmla="*/ 6875585 h 6892506"/>
              <a:gd name="connsiteX4" fmla="*/ 10497448 w 12192000"/>
              <a:gd name="connsiteY4" fmla="*/ 0 h 6892506"/>
              <a:gd name="connsiteX5" fmla="*/ 0 w 12192000"/>
              <a:gd name="connsiteY5" fmla="*/ 0 h 6892506"/>
              <a:gd name="connsiteX6" fmla="*/ 1309017 w 12192000"/>
              <a:gd name="connsiteY6" fmla="*/ 332 h 6892506"/>
              <a:gd name="connsiteX7" fmla="*/ 1642792 w 12192000"/>
              <a:gd name="connsiteY7" fmla="*/ 6892506 h 6892506"/>
              <a:gd name="connsiteX8" fmla="*/ 0 w 12192000"/>
              <a:gd name="connsiteY8" fmla="*/ 6858000 h 6892506"/>
              <a:gd name="connsiteX9" fmla="*/ 0 w 12192000"/>
              <a:gd name="connsiteY9" fmla="*/ 0 h 6892506"/>
              <a:gd name="connsiteX0" fmla="*/ 10497448 w 12192000"/>
              <a:gd name="connsiteY0" fmla="*/ 0 h 6875585"/>
              <a:gd name="connsiteX1" fmla="*/ 12192000 w 12192000"/>
              <a:gd name="connsiteY1" fmla="*/ 0 h 6875585"/>
              <a:gd name="connsiteX2" fmla="*/ 12192000 w 12192000"/>
              <a:gd name="connsiteY2" fmla="*/ 6858000 h 6875585"/>
              <a:gd name="connsiteX3" fmla="*/ 10763209 w 12192000"/>
              <a:gd name="connsiteY3" fmla="*/ 6875585 h 6875585"/>
              <a:gd name="connsiteX4" fmla="*/ 10497448 w 12192000"/>
              <a:gd name="connsiteY4" fmla="*/ 0 h 6875585"/>
              <a:gd name="connsiteX5" fmla="*/ 0 w 12192000"/>
              <a:gd name="connsiteY5" fmla="*/ 0 h 6875585"/>
              <a:gd name="connsiteX6" fmla="*/ 1309017 w 12192000"/>
              <a:gd name="connsiteY6" fmla="*/ 332 h 6875585"/>
              <a:gd name="connsiteX7" fmla="*/ 1987849 w 12192000"/>
              <a:gd name="connsiteY7" fmla="*/ 6875253 h 6875585"/>
              <a:gd name="connsiteX8" fmla="*/ 0 w 12192000"/>
              <a:gd name="connsiteY8" fmla="*/ 6858000 h 6875585"/>
              <a:gd name="connsiteX9" fmla="*/ 0 w 12192000"/>
              <a:gd name="connsiteY9" fmla="*/ 0 h 6875585"/>
              <a:gd name="connsiteX0" fmla="*/ 10497448 w 12192000"/>
              <a:gd name="connsiteY0" fmla="*/ 0 h 6875253"/>
              <a:gd name="connsiteX1" fmla="*/ 12192000 w 12192000"/>
              <a:gd name="connsiteY1" fmla="*/ 0 h 6875253"/>
              <a:gd name="connsiteX2" fmla="*/ 12192000 w 12192000"/>
              <a:gd name="connsiteY2" fmla="*/ 6858000 h 6875253"/>
              <a:gd name="connsiteX3" fmla="*/ 11022001 w 12192000"/>
              <a:gd name="connsiteY3" fmla="*/ 6841079 h 6875253"/>
              <a:gd name="connsiteX4" fmla="*/ 10497448 w 12192000"/>
              <a:gd name="connsiteY4" fmla="*/ 0 h 6875253"/>
              <a:gd name="connsiteX5" fmla="*/ 0 w 12192000"/>
              <a:gd name="connsiteY5" fmla="*/ 0 h 6875253"/>
              <a:gd name="connsiteX6" fmla="*/ 1309017 w 12192000"/>
              <a:gd name="connsiteY6" fmla="*/ 332 h 6875253"/>
              <a:gd name="connsiteX7" fmla="*/ 1987849 w 12192000"/>
              <a:gd name="connsiteY7" fmla="*/ 6875253 h 6875253"/>
              <a:gd name="connsiteX8" fmla="*/ 0 w 12192000"/>
              <a:gd name="connsiteY8" fmla="*/ 6858000 h 6875253"/>
              <a:gd name="connsiteX9" fmla="*/ 0 w 12192000"/>
              <a:gd name="connsiteY9" fmla="*/ 0 h 68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75253">
                <a:moveTo>
                  <a:pt x="1049744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022001" y="6841079"/>
                </a:lnTo>
                <a:lnTo>
                  <a:pt x="10497448" y="0"/>
                </a:lnTo>
                <a:close/>
                <a:moveTo>
                  <a:pt x="0" y="0"/>
                </a:moveTo>
                <a:lnTo>
                  <a:pt x="1309017" y="332"/>
                </a:lnTo>
                <a:lnTo>
                  <a:pt x="1987849" y="68752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50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17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Rot by="-300000">
                                      <p:cBhvr>
                                        <p:cTn id="10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Rot by="-300000">
                                      <p:cBhvr>
                                        <p:cTn id="1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47C4AE2-D8F3-4170-AAE3-23B338492E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7585"/>
            <a:ext cx="12192000" cy="6928340"/>
          </a:xfrm>
          <a:custGeom>
            <a:avLst/>
            <a:gdLst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0 w 12192000"/>
              <a:gd name="connsiteY4" fmla="*/ 0 h 6858000"/>
              <a:gd name="connsiteX5" fmla="*/ 1228725 w 12192000"/>
              <a:gd name="connsiteY5" fmla="*/ 0 h 6858000"/>
              <a:gd name="connsiteX6" fmla="*/ 1228725 w 12192000"/>
              <a:gd name="connsiteY6" fmla="*/ 6858000 h 6858000"/>
              <a:gd name="connsiteX7" fmla="*/ 0 w 12192000"/>
              <a:gd name="connsiteY7" fmla="*/ 6858000 h 6858000"/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10963275 w 12192000"/>
              <a:gd name="connsiteY4" fmla="*/ 0 h 6858000"/>
              <a:gd name="connsiteX5" fmla="*/ 0 w 12192000"/>
              <a:gd name="connsiteY5" fmla="*/ 0 h 6858000"/>
              <a:gd name="connsiteX6" fmla="*/ 1826602 w 12192000"/>
              <a:gd name="connsiteY6" fmla="*/ 17585 h 6858000"/>
              <a:gd name="connsiteX7" fmla="*/ 122872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  <a:gd name="connsiteX0" fmla="*/ 10963275 w 12192000"/>
              <a:gd name="connsiteY0" fmla="*/ 0 h 6875585"/>
              <a:gd name="connsiteX1" fmla="*/ 12192000 w 12192000"/>
              <a:gd name="connsiteY1" fmla="*/ 0 h 6875585"/>
              <a:gd name="connsiteX2" fmla="*/ 12192000 w 12192000"/>
              <a:gd name="connsiteY2" fmla="*/ 6858000 h 6875585"/>
              <a:gd name="connsiteX3" fmla="*/ 10418152 w 12192000"/>
              <a:gd name="connsiteY3" fmla="*/ 6875585 h 6875585"/>
              <a:gd name="connsiteX4" fmla="*/ 10963275 w 12192000"/>
              <a:gd name="connsiteY4" fmla="*/ 0 h 6875585"/>
              <a:gd name="connsiteX5" fmla="*/ 0 w 12192000"/>
              <a:gd name="connsiteY5" fmla="*/ 0 h 6875585"/>
              <a:gd name="connsiteX6" fmla="*/ 1826602 w 12192000"/>
              <a:gd name="connsiteY6" fmla="*/ 17585 h 6875585"/>
              <a:gd name="connsiteX7" fmla="*/ 1228725 w 12192000"/>
              <a:gd name="connsiteY7" fmla="*/ 6858000 h 6875585"/>
              <a:gd name="connsiteX8" fmla="*/ 0 w 12192000"/>
              <a:gd name="connsiteY8" fmla="*/ 6858000 h 6875585"/>
              <a:gd name="connsiteX9" fmla="*/ 0 w 12192000"/>
              <a:gd name="connsiteY9" fmla="*/ 0 h 6875585"/>
              <a:gd name="connsiteX0" fmla="*/ 10963275 w 12192000"/>
              <a:gd name="connsiteY0" fmla="*/ 0 h 6893169"/>
              <a:gd name="connsiteX1" fmla="*/ 12192000 w 12192000"/>
              <a:gd name="connsiteY1" fmla="*/ 0 h 6893169"/>
              <a:gd name="connsiteX2" fmla="*/ 12192000 w 12192000"/>
              <a:gd name="connsiteY2" fmla="*/ 6858000 h 6893169"/>
              <a:gd name="connsiteX3" fmla="*/ 10418152 w 12192000"/>
              <a:gd name="connsiteY3" fmla="*/ 6875585 h 6893169"/>
              <a:gd name="connsiteX4" fmla="*/ 10963275 w 12192000"/>
              <a:gd name="connsiteY4" fmla="*/ 0 h 6893169"/>
              <a:gd name="connsiteX5" fmla="*/ 0 w 12192000"/>
              <a:gd name="connsiteY5" fmla="*/ 0 h 6893169"/>
              <a:gd name="connsiteX6" fmla="*/ 1826602 w 12192000"/>
              <a:gd name="connsiteY6" fmla="*/ 17585 h 6893169"/>
              <a:gd name="connsiteX7" fmla="*/ 2072786 w 12192000"/>
              <a:gd name="connsiteY7" fmla="*/ 6893169 h 6893169"/>
              <a:gd name="connsiteX8" fmla="*/ 0 w 12192000"/>
              <a:gd name="connsiteY8" fmla="*/ 6858000 h 6893169"/>
              <a:gd name="connsiteX9" fmla="*/ 0 w 12192000"/>
              <a:gd name="connsiteY9" fmla="*/ 0 h 6893169"/>
              <a:gd name="connsiteX0" fmla="*/ 10963275 w 12192000"/>
              <a:gd name="connsiteY0" fmla="*/ 0 h 6893169"/>
              <a:gd name="connsiteX1" fmla="*/ 12192000 w 12192000"/>
              <a:gd name="connsiteY1" fmla="*/ 0 h 6893169"/>
              <a:gd name="connsiteX2" fmla="*/ 12192000 w 12192000"/>
              <a:gd name="connsiteY2" fmla="*/ 6858000 h 6893169"/>
              <a:gd name="connsiteX3" fmla="*/ 10418152 w 12192000"/>
              <a:gd name="connsiteY3" fmla="*/ 6875585 h 6893169"/>
              <a:gd name="connsiteX4" fmla="*/ 10963275 w 12192000"/>
              <a:gd name="connsiteY4" fmla="*/ 0 h 6893169"/>
              <a:gd name="connsiteX5" fmla="*/ 0 w 12192000"/>
              <a:gd name="connsiteY5" fmla="*/ 0 h 6893169"/>
              <a:gd name="connsiteX6" fmla="*/ 2758586 w 12192000"/>
              <a:gd name="connsiteY6" fmla="*/ 35170 h 6893169"/>
              <a:gd name="connsiteX7" fmla="*/ 2072786 w 12192000"/>
              <a:gd name="connsiteY7" fmla="*/ 6893169 h 6893169"/>
              <a:gd name="connsiteX8" fmla="*/ 0 w 12192000"/>
              <a:gd name="connsiteY8" fmla="*/ 6858000 h 6893169"/>
              <a:gd name="connsiteX9" fmla="*/ 0 w 12192000"/>
              <a:gd name="connsiteY9" fmla="*/ 0 h 6893169"/>
              <a:gd name="connsiteX0" fmla="*/ 10963275 w 12192000"/>
              <a:gd name="connsiteY0" fmla="*/ 0 h 6910754"/>
              <a:gd name="connsiteX1" fmla="*/ 12192000 w 12192000"/>
              <a:gd name="connsiteY1" fmla="*/ 0 h 6910754"/>
              <a:gd name="connsiteX2" fmla="*/ 12192000 w 12192000"/>
              <a:gd name="connsiteY2" fmla="*/ 6858000 h 6910754"/>
              <a:gd name="connsiteX3" fmla="*/ 9591675 w 12192000"/>
              <a:gd name="connsiteY3" fmla="*/ 6910754 h 6910754"/>
              <a:gd name="connsiteX4" fmla="*/ 10963275 w 12192000"/>
              <a:gd name="connsiteY4" fmla="*/ 0 h 6910754"/>
              <a:gd name="connsiteX5" fmla="*/ 0 w 12192000"/>
              <a:gd name="connsiteY5" fmla="*/ 0 h 6910754"/>
              <a:gd name="connsiteX6" fmla="*/ 2758586 w 12192000"/>
              <a:gd name="connsiteY6" fmla="*/ 35170 h 6910754"/>
              <a:gd name="connsiteX7" fmla="*/ 2072786 w 12192000"/>
              <a:gd name="connsiteY7" fmla="*/ 6893169 h 6910754"/>
              <a:gd name="connsiteX8" fmla="*/ 0 w 12192000"/>
              <a:gd name="connsiteY8" fmla="*/ 6858000 h 6910754"/>
              <a:gd name="connsiteX9" fmla="*/ 0 w 12192000"/>
              <a:gd name="connsiteY9" fmla="*/ 0 h 6910754"/>
              <a:gd name="connsiteX0" fmla="*/ 10136798 w 12192000"/>
              <a:gd name="connsiteY0" fmla="*/ 0 h 6928339"/>
              <a:gd name="connsiteX1" fmla="*/ 12192000 w 12192000"/>
              <a:gd name="connsiteY1" fmla="*/ 17585 h 6928339"/>
              <a:gd name="connsiteX2" fmla="*/ 12192000 w 12192000"/>
              <a:gd name="connsiteY2" fmla="*/ 6875585 h 6928339"/>
              <a:gd name="connsiteX3" fmla="*/ 9591675 w 12192000"/>
              <a:gd name="connsiteY3" fmla="*/ 6928339 h 6928339"/>
              <a:gd name="connsiteX4" fmla="*/ 10136798 w 12192000"/>
              <a:gd name="connsiteY4" fmla="*/ 0 h 6928339"/>
              <a:gd name="connsiteX5" fmla="*/ 0 w 12192000"/>
              <a:gd name="connsiteY5" fmla="*/ 17585 h 6928339"/>
              <a:gd name="connsiteX6" fmla="*/ 2758586 w 12192000"/>
              <a:gd name="connsiteY6" fmla="*/ 52755 h 6928339"/>
              <a:gd name="connsiteX7" fmla="*/ 2072786 w 12192000"/>
              <a:gd name="connsiteY7" fmla="*/ 6910754 h 6928339"/>
              <a:gd name="connsiteX8" fmla="*/ 0 w 12192000"/>
              <a:gd name="connsiteY8" fmla="*/ 6875585 h 6928339"/>
              <a:gd name="connsiteX9" fmla="*/ 0 w 12192000"/>
              <a:gd name="connsiteY9" fmla="*/ 17585 h 6928339"/>
              <a:gd name="connsiteX0" fmla="*/ 10136798 w 12192000"/>
              <a:gd name="connsiteY0" fmla="*/ 0 h 6928339"/>
              <a:gd name="connsiteX1" fmla="*/ 12192000 w 12192000"/>
              <a:gd name="connsiteY1" fmla="*/ 17585 h 6928339"/>
              <a:gd name="connsiteX2" fmla="*/ 12192000 w 12192000"/>
              <a:gd name="connsiteY2" fmla="*/ 6875585 h 6928339"/>
              <a:gd name="connsiteX3" fmla="*/ 9591675 w 12192000"/>
              <a:gd name="connsiteY3" fmla="*/ 6928339 h 6928339"/>
              <a:gd name="connsiteX4" fmla="*/ 10136798 w 12192000"/>
              <a:gd name="connsiteY4" fmla="*/ 0 h 6928339"/>
              <a:gd name="connsiteX5" fmla="*/ 0 w 12192000"/>
              <a:gd name="connsiteY5" fmla="*/ 17585 h 6928339"/>
              <a:gd name="connsiteX6" fmla="*/ 2758586 w 12192000"/>
              <a:gd name="connsiteY6" fmla="*/ 52755 h 6928339"/>
              <a:gd name="connsiteX7" fmla="*/ 1791432 w 12192000"/>
              <a:gd name="connsiteY7" fmla="*/ 6910754 h 6928339"/>
              <a:gd name="connsiteX8" fmla="*/ 0 w 12192000"/>
              <a:gd name="connsiteY8" fmla="*/ 6875585 h 6928339"/>
              <a:gd name="connsiteX9" fmla="*/ 0 w 12192000"/>
              <a:gd name="connsiteY9" fmla="*/ 17585 h 6928339"/>
              <a:gd name="connsiteX0" fmla="*/ 10136798 w 12192000"/>
              <a:gd name="connsiteY0" fmla="*/ 0 h 6928339"/>
              <a:gd name="connsiteX1" fmla="*/ 12192000 w 12192000"/>
              <a:gd name="connsiteY1" fmla="*/ 17585 h 6928339"/>
              <a:gd name="connsiteX2" fmla="*/ 12192000 w 12192000"/>
              <a:gd name="connsiteY2" fmla="*/ 6875585 h 6928339"/>
              <a:gd name="connsiteX3" fmla="*/ 9591675 w 12192000"/>
              <a:gd name="connsiteY3" fmla="*/ 6928339 h 6928339"/>
              <a:gd name="connsiteX4" fmla="*/ 10136798 w 12192000"/>
              <a:gd name="connsiteY4" fmla="*/ 0 h 6928339"/>
              <a:gd name="connsiteX5" fmla="*/ 0 w 12192000"/>
              <a:gd name="connsiteY5" fmla="*/ 17585 h 6928339"/>
              <a:gd name="connsiteX6" fmla="*/ 2424478 w 12192000"/>
              <a:gd name="connsiteY6" fmla="*/ 35171 h 6928339"/>
              <a:gd name="connsiteX7" fmla="*/ 1791432 w 12192000"/>
              <a:gd name="connsiteY7" fmla="*/ 6910754 h 6928339"/>
              <a:gd name="connsiteX8" fmla="*/ 0 w 12192000"/>
              <a:gd name="connsiteY8" fmla="*/ 6875585 h 6928339"/>
              <a:gd name="connsiteX9" fmla="*/ 0 w 12192000"/>
              <a:gd name="connsiteY9" fmla="*/ 17585 h 6928339"/>
              <a:gd name="connsiteX0" fmla="*/ 10136798 w 12192000"/>
              <a:gd name="connsiteY0" fmla="*/ 0 h 6945924"/>
              <a:gd name="connsiteX1" fmla="*/ 12192000 w 12192000"/>
              <a:gd name="connsiteY1" fmla="*/ 17585 h 6945924"/>
              <a:gd name="connsiteX2" fmla="*/ 12192000 w 12192000"/>
              <a:gd name="connsiteY2" fmla="*/ 6875585 h 6945924"/>
              <a:gd name="connsiteX3" fmla="*/ 9820275 w 12192000"/>
              <a:gd name="connsiteY3" fmla="*/ 6945924 h 6945924"/>
              <a:gd name="connsiteX4" fmla="*/ 10136798 w 12192000"/>
              <a:gd name="connsiteY4" fmla="*/ 0 h 6945924"/>
              <a:gd name="connsiteX5" fmla="*/ 0 w 12192000"/>
              <a:gd name="connsiteY5" fmla="*/ 17585 h 6945924"/>
              <a:gd name="connsiteX6" fmla="*/ 2424478 w 12192000"/>
              <a:gd name="connsiteY6" fmla="*/ 35171 h 6945924"/>
              <a:gd name="connsiteX7" fmla="*/ 1791432 w 12192000"/>
              <a:gd name="connsiteY7" fmla="*/ 6910754 h 6945924"/>
              <a:gd name="connsiteX8" fmla="*/ 0 w 12192000"/>
              <a:gd name="connsiteY8" fmla="*/ 6875585 h 6945924"/>
              <a:gd name="connsiteX9" fmla="*/ 0 w 12192000"/>
              <a:gd name="connsiteY9" fmla="*/ 17585 h 6945924"/>
              <a:gd name="connsiteX0" fmla="*/ 10400567 w 12192000"/>
              <a:gd name="connsiteY0" fmla="*/ 0 h 6928340"/>
              <a:gd name="connsiteX1" fmla="*/ 12192000 w 12192000"/>
              <a:gd name="connsiteY1" fmla="*/ 1 h 6928340"/>
              <a:gd name="connsiteX2" fmla="*/ 12192000 w 12192000"/>
              <a:gd name="connsiteY2" fmla="*/ 6858001 h 6928340"/>
              <a:gd name="connsiteX3" fmla="*/ 9820275 w 12192000"/>
              <a:gd name="connsiteY3" fmla="*/ 6928340 h 6928340"/>
              <a:gd name="connsiteX4" fmla="*/ 10400567 w 12192000"/>
              <a:gd name="connsiteY4" fmla="*/ 0 h 6928340"/>
              <a:gd name="connsiteX5" fmla="*/ 0 w 12192000"/>
              <a:gd name="connsiteY5" fmla="*/ 1 h 6928340"/>
              <a:gd name="connsiteX6" fmla="*/ 2424478 w 12192000"/>
              <a:gd name="connsiteY6" fmla="*/ 17587 h 6928340"/>
              <a:gd name="connsiteX7" fmla="*/ 1791432 w 12192000"/>
              <a:gd name="connsiteY7" fmla="*/ 6893170 h 6928340"/>
              <a:gd name="connsiteX8" fmla="*/ 0 w 12192000"/>
              <a:gd name="connsiteY8" fmla="*/ 6858001 h 6928340"/>
              <a:gd name="connsiteX9" fmla="*/ 0 w 12192000"/>
              <a:gd name="connsiteY9" fmla="*/ 1 h 692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928340">
                <a:moveTo>
                  <a:pt x="10400567" y="0"/>
                </a:moveTo>
                <a:lnTo>
                  <a:pt x="12192000" y="1"/>
                </a:lnTo>
                <a:lnTo>
                  <a:pt x="12192000" y="6858001"/>
                </a:lnTo>
                <a:lnTo>
                  <a:pt x="9820275" y="6928340"/>
                </a:lnTo>
                <a:lnTo>
                  <a:pt x="10400567" y="0"/>
                </a:lnTo>
                <a:close/>
                <a:moveTo>
                  <a:pt x="0" y="1"/>
                </a:moveTo>
                <a:lnTo>
                  <a:pt x="2424478" y="17587"/>
                </a:lnTo>
                <a:lnTo>
                  <a:pt x="1791432" y="6893170"/>
                </a:lnTo>
                <a:lnTo>
                  <a:pt x="0" y="6858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B52C90-83EC-4912-9E15-36A28A609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75585"/>
          </a:xfrm>
          <a:custGeom>
            <a:avLst/>
            <a:gdLst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0 w 12192000"/>
              <a:gd name="connsiteY4" fmla="*/ 0 h 6858000"/>
              <a:gd name="connsiteX5" fmla="*/ 1228725 w 12192000"/>
              <a:gd name="connsiteY5" fmla="*/ 0 h 6858000"/>
              <a:gd name="connsiteX6" fmla="*/ 1228725 w 12192000"/>
              <a:gd name="connsiteY6" fmla="*/ 6858000 h 6858000"/>
              <a:gd name="connsiteX7" fmla="*/ 0 w 12192000"/>
              <a:gd name="connsiteY7" fmla="*/ 6858000 h 6858000"/>
              <a:gd name="connsiteX0" fmla="*/ 109632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63275 w 12192000"/>
              <a:gd name="connsiteY3" fmla="*/ 6858000 h 6858000"/>
              <a:gd name="connsiteX4" fmla="*/ 10963275 w 12192000"/>
              <a:gd name="connsiteY4" fmla="*/ 0 h 6858000"/>
              <a:gd name="connsiteX5" fmla="*/ 0 w 12192000"/>
              <a:gd name="connsiteY5" fmla="*/ 0 h 6858000"/>
              <a:gd name="connsiteX6" fmla="*/ 1826602 w 12192000"/>
              <a:gd name="connsiteY6" fmla="*/ 17585 h 6858000"/>
              <a:gd name="connsiteX7" fmla="*/ 122872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  <a:gd name="connsiteX0" fmla="*/ 10963275 w 12192000"/>
              <a:gd name="connsiteY0" fmla="*/ 0 h 6875585"/>
              <a:gd name="connsiteX1" fmla="*/ 12192000 w 12192000"/>
              <a:gd name="connsiteY1" fmla="*/ 0 h 6875585"/>
              <a:gd name="connsiteX2" fmla="*/ 12192000 w 12192000"/>
              <a:gd name="connsiteY2" fmla="*/ 6858000 h 6875585"/>
              <a:gd name="connsiteX3" fmla="*/ 10418152 w 12192000"/>
              <a:gd name="connsiteY3" fmla="*/ 6875585 h 6875585"/>
              <a:gd name="connsiteX4" fmla="*/ 10963275 w 12192000"/>
              <a:gd name="connsiteY4" fmla="*/ 0 h 6875585"/>
              <a:gd name="connsiteX5" fmla="*/ 0 w 12192000"/>
              <a:gd name="connsiteY5" fmla="*/ 0 h 6875585"/>
              <a:gd name="connsiteX6" fmla="*/ 1826602 w 12192000"/>
              <a:gd name="connsiteY6" fmla="*/ 17585 h 6875585"/>
              <a:gd name="connsiteX7" fmla="*/ 1228725 w 12192000"/>
              <a:gd name="connsiteY7" fmla="*/ 6858000 h 6875585"/>
              <a:gd name="connsiteX8" fmla="*/ 0 w 12192000"/>
              <a:gd name="connsiteY8" fmla="*/ 6858000 h 6875585"/>
              <a:gd name="connsiteX9" fmla="*/ 0 w 12192000"/>
              <a:gd name="connsiteY9" fmla="*/ 0 h 687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75585">
                <a:moveTo>
                  <a:pt x="1096327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418152" y="6875585"/>
                </a:lnTo>
                <a:lnTo>
                  <a:pt x="10963275" y="0"/>
                </a:lnTo>
                <a:close/>
                <a:moveTo>
                  <a:pt x="0" y="0"/>
                </a:moveTo>
                <a:lnTo>
                  <a:pt x="1826602" y="17585"/>
                </a:lnTo>
                <a:lnTo>
                  <a:pt x="12287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535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13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Rot by="300000">
                                      <p:cBhvr>
                                        <p:cTn id="10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Rot by="300000">
                                      <p:cBhvr>
                                        <p:cTn id="12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9DC6-7462-4F6C-B67D-1485D1FA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5EFB5-0EF6-40F1-BCE8-E983B378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9F496-84D3-40B2-B0B1-544AEA19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BEC26-5CE9-49C2-9DFF-F463EAE6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13B31-1160-4D4D-A93A-F1107AAC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151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3D4A-4FAB-4F36-BA5B-106B84FF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399B9-D8E2-4A41-8CE6-B3B618DE6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87E09-0D26-43D2-A6A7-8FEE7137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11B4-6BE9-48B0-ABD1-EAF7E37B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74F14-55C0-4091-AA1B-78A8333E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813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B2F1-1AAD-4D5A-A04D-6F1EB616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9DDA7-CB8B-4FF1-9D9A-ACBD2DED3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ADA07-99E7-4A91-85AE-845DE29EF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38AF3-1A60-412B-839C-21F897CF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FB3B0-2095-4AE0-9DE8-468B4D9AF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A14F0-C74C-4423-952B-EE02B1CC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105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B6AA-7C2B-4D42-8F07-969DFF35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A00BC-E0DA-4E0D-B24C-9691D90C0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648C8-0B35-4477-9BDA-4A83FD507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D6710-6DD0-4F3A-857E-2514D1B6C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F634D-676F-4F8E-9681-CA04084ED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910AE-0D31-4313-A456-AC4FF7A13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5695D-59D1-45F6-B6CB-46D8F9BD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74F20-5758-41A7-A4E9-89BB7F54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3265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8BE8-1ACE-43B3-B148-B3570692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B52C6D-6843-4C43-917C-CAA87C101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7C47F-0134-492B-9568-5A40EE27E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8630C-390A-4C0E-81E3-F1309609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762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E153F-EBC5-49A3-8200-45CE6CC3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8837B-BF75-461E-A7A6-C43D6B18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374C5-1780-4CF9-AA09-0C80198F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097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E0FBC-8864-4B99-B3C2-C665DEEE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C4107-F62B-4F65-8538-74D248473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3DC0-F7D0-4BB0-B265-A0F037943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F9CB1-2B18-43A9-9458-3A58C8BC8573}" type="datetimeFigureOut">
              <a:rPr lang="id-ID" smtClean="0"/>
              <a:t>15/08/2017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66BDE-6ECF-45A9-A9CD-238A8A954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B6316-33A7-4528-8EEC-32B01F3A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7C640-382A-4266-AD0C-4F7E0DED8B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727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../media/image32.png"/><Relationship Id="rId17" Type="http://schemas.openxmlformats.org/officeDocument/2006/relationships/image" Target="NULL"/><Relationship Id="rId2" Type="http://schemas.openxmlformats.org/officeDocument/2006/relationships/image" Target="../media/image3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15" Type="http://schemas.openxmlformats.org/officeDocument/2006/relationships/image" Target="NULL"/><Relationship Id="rId1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OTPIXEL">
            <a:extLst>
              <a:ext uri="{FF2B5EF4-FFF2-40B4-BE49-F238E27FC236}">
                <a16:creationId xmlns:a16="http://schemas.microsoft.com/office/drawing/2014/main" id="{6E6E4D1D-9A0D-46DC-AA4F-E5B38FE77654}"/>
              </a:ext>
            </a:extLst>
          </p:cNvPr>
          <p:cNvSpPr txBox="1"/>
          <p:nvPr/>
        </p:nvSpPr>
        <p:spPr>
          <a:xfrm>
            <a:off x="3436618" y="3105834"/>
            <a:ext cx="282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spc="300" dirty="0">
                <a:solidFill>
                  <a:schemeClr val="bg1"/>
                </a:solidFill>
                <a:latin typeface="NEOTERIC" pitchFamily="2" charset="0"/>
              </a:rPr>
              <a:t>ROOTPIXEL</a:t>
            </a:r>
          </a:p>
        </p:txBody>
      </p:sp>
      <p:sp>
        <p:nvSpPr>
          <p:cNvPr id="5" name="PRESENT">
            <a:extLst>
              <a:ext uri="{FF2B5EF4-FFF2-40B4-BE49-F238E27FC236}">
                <a16:creationId xmlns:a16="http://schemas.microsoft.com/office/drawing/2014/main" id="{597A039B-4572-4876-BD3B-8C8FD1ED8DCE}"/>
              </a:ext>
            </a:extLst>
          </p:cNvPr>
          <p:cNvSpPr txBox="1"/>
          <p:nvPr/>
        </p:nvSpPr>
        <p:spPr>
          <a:xfrm>
            <a:off x="6261943" y="3105834"/>
            <a:ext cx="249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spc="300" dirty="0">
                <a:solidFill>
                  <a:srgbClr val="00B0F0"/>
                </a:solidFill>
                <a:latin typeface="NEOTERIC" pitchFamily="2" charset="0"/>
              </a:rPr>
              <a:t>PRESENTS</a:t>
            </a:r>
          </a:p>
        </p:txBody>
      </p:sp>
      <p:sp useBgFill="1">
        <p:nvSpPr>
          <p:cNvPr id="7" name="TOP LAYER MASK">
            <a:extLst>
              <a:ext uri="{FF2B5EF4-FFF2-40B4-BE49-F238E27FC236}">
                <a16:creationId xmlns:a16="http://schemas.microsoft.com/office/drawing/2014/main" id="{AC1A7AA1-05C4-4F53-8E39-E05FEE1EFDCF}"/>
              </a:ext>
            </a:extLst>
          </p:cNvPr>
          <p:cNvSpPr/>
          <p:nvPr/>
        </p:nvSpPr>
        <p:spPr>
          <a:xfrm>
            <a:off x="3034145" y="0"/>
            <a:ext cx="5915891" cy="3105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9" name="TOP LAYER MASK">
            <a:extLst>
              <a:ext uri="{FF2B5EF4-FFF2-40B4-BE49-F238E27FC236}">
                <a16:creationId xmlns:a16="http://schemas.microsoft.com/office/drawing/2014/main" id="{89F90426-210B-4EB1-A212-166F2C4470D2}"/>
              </a:ext>
            </a:extLst>
          </p:cNvPr>
          <p:cNvSpPr/>
          <p:nvPr/>
        </p:nvSpPr>
        <p:spPr>
          <a:xfrm>
            <a:off x="3034145" y="3752166"/>
            <a:ext cx="5915891" cy="3105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BLACK FRAME">
            <a:extLst>
              <a:ext uri="{FF2B5EF4-FFF2-40B4-BE49-F238E27FC236}">
                <a16:creationId xmlns:a16="http://schemas.microsoft.com/office/drawing/2014/main" id="{4AB98498-BC43-4326-B7D3-FAF614726C03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76B605-483B-45FA-B1C1-C8F9765D5F28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9A1CEC-2144-424F-B389-7A1AD34FCB5D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2" name="10931826_inspiring-cinematic-trailer_by_magicmusicstudio_preview">
            <a:hlinkClick r:id="" action="ppaction://media"/>
            <a:extLst>
              <a:ext uri="{FF2B5EF4-FFF2-40B4-BE49-F238E27FC236}">
                <a16:creationId xmlns:a16="http://schemas.microsoft.com/office/drawing/2014/main" id="{7AC88B63-42E7-4EBD-910D-D083AB652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55383" y="-12559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accel="10000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accel="100000" fill="hold" grpId="1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3463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PLACEHOLDER GLASS">
            <a:extLst>
              <a:ext uri="{FF2B5EF4-FFF2-40B4-BE49-F238E27FC236}">
                <a16:creationId xmlns:a16="http://schemas.microsoft.com/office/drawing/2014/main" id="{BE94F017-55BF-4F07-899C-592C5B2B43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9" b="7539"/>
          <a:stretch>
            <a:fillRect/>
          </a:stretch>
        </p:blipFill>
        <p:spPr/>
      </p:pic>
      <p:pic>
        <p:nvPicPr>
          <p:cNvPr id="30" name="PICTURE PLACEHOLDER GLASS">
            <a:extLst>
              <a:ext uri="{FF2B5EF4-FFF2-40B4-BE49-F238E27FC236}">
                <a16:creationId xmlns:a16="http://schemas.microsoft.com/office/drawing/2014/main" id="{6CC64CFB-C5AD-49C3-8B34-3B57B5861A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4" b="7324"/>
          <a:stretch>
            <a:fillRect/>
          </a:stretch>
        </p:blipFill>
        <p:spPr/>
      </p:pic>
      <p:grpSp>
        <p:nvGrpSpPr>
          <p:cNvPr id="92" name="GLASS SHAPE">
            <a:extLst>
              <a:ext uri="{FF2B5EF4-FFF2-40B4-BE49-F238E27FC236}">
                <a16:creationId xmlns:a16="http://schemas.microsoft.com/office/drawing/2014/main" id="{3443F2D2-C209-42E3-9A48-1B5FF3B82D46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93" name="Rectangle 92">
              <a:extLst>
                <a:ext uri="{FF2B5EF4-FFF2-40B4-BE49-F238E27FC236}">
                  <a16:creationId xmlns:a16="http://schemas.microsoft.com/office/drawing/2014/main" id="{6EB4676C-ECB6-437B-9ADA-D2EFAB41C104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4" name="Rectangle 93">
              <a:extLst>
                <a:ext uri="{FF2B5EF4-FFF2-40B4-BE49-F238E27FC236}">
                  <a16:creationId xmlns:a16="http://schemas.microsoft.com/office/drawing/2014/main" id="{4CCFA77B-B1EF-46DE-B62B-FEB070AE0D01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5" name="Rectangle 94">
              <a:extLst>
                <a:ext uri="{FF2B5EF4-FFF2-40B4-BE49-F238E27FC236}">
                  <a16:creationId xmlns:a16="http://schemas.microsoft.com/office/drawing/2014/main" id="{15CE2232-C149-43E3-A2B5-1B7F34569C6C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6" name="Rectangle 95">
              <a:extLst>
                <a:ext uri="{FF2B5EF4-FFF2-40B4-BE49-F238E27FC236}">
                  <a16:creationId xmlns:a16="http://schemas.microsoft.com/office/drawing/2014/main" id="{A7C1368E-BCC4-4EDF-992D-6F3ECD7D6AF5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7" name="Rectangle 96">
              <a:extLst>
                <a:ext uri="{FF2B5EF4-FFF2-40B4-BE49-F238E27FC236}">
                  <a16:creationId xmlns:a16="http://schemas.microsoft.com/office/drawing/2014/main" id="{38D7A3BC-8142-435E-9A92-BD411F67DB5F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8" name="Rectangle 97">
              <a:extLst>
                <a:ext uri="{FF2B5EF4-FFF2-40B4-BE49-F238E27FC236}">
                  <a16:creationId xmlns:a16="http://schemas.microsoft.com/office/drawing/2014/main" id="{01877D40-88E1-470C-B1FC-B1AE46033FE6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3" name="DUST">
            <a:extLst>
              <a:ext uri="{FF2B5EF4-FFF2-40B4-BE49-F238E27FC236}">
                <a16:creationId xmlns:a16="http://schemas.microsoft.com/office/drawing/2014/main" id="{DA121F2D-65F5-4879-AEFC-BED31B92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4" name="DUST">
            <a:extLst>
              <a:ext uri="{FF2B5EF4-FFF2-40B4-BE49-F238E27FC236}">
                <a16:creationId xmlns:a16="http://schemas.microsoft.com/office/drawing/2014/main" id="{F5AA6AD7-7AF0-44ED-A173-600FF0B89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5" name="GROUP SQUARE LINE">
            <a:extLst>
              <a:ext uri="{FF2B5EF4-FFF2-40B4-BE49-F238E27FC236}">
                <a16:creationId xmlns:a16="http://schemas.microsoft.com/office/drawing/2014/main" id="{E7E5E79B-8A54-46FC-956B-4B3AADF5AD9E}"/>
              </a:ext>
            </a:extLst>
          </p:cNvPr>
          <p:cNvGrpSpPr/>
          <p:nvPr/>
        </p:nvGrpSpPr>
        <p:grpSpPr>
          <a:xfrm>
            <a:off x="1010825" y="592918"/>
            <a:ext cx="11181175" cy="5814473"/>
            <a:chOff x="1010825" y="592918"/>
            <a:chExt cx="11181175" cy="58144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6A0D71-E6AB-4242-A9D8-12CF811126FD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4D2EC87-5A70-4E6D-A35C-BE5FB306F560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154FA1A-D41A-42DE-A0F9-B7FDCFDE7900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92E6E80-D382-4F83-AD23-AFDCF39F1BAD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C3B7471-7F78-4717-8183-E1C661EC9976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04E2E8-FB15-43DF-8F5C-441AC336CA50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A7069D3-AA43-490D-B275-166D4A38AA35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B01EDFD-18FE-4860-80CF-82B55568E4F2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E003B5-37E1-4387-AD9E-783E1CF33E8A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E95AC1-F9FC-4208-8772-6B1109589E80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D3F4173-8130-419D-B389-60C6ACABC495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BE8995E-D51D-4B0C-AF82-7D2D3EC1103D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8FFA34-382E-40A9-BE5C-055A5B844894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9BEB8C4-FBC0-48B4-B235-8602E1FDE672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E8540A-EB7A-4085-9269-3D111694C001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AC419B6-1083-4E39-AB63-974429E11B08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3" name="LINE">
            <a:extLst>
              <a:ext uri="{FF2B5EF4-FFF2-40B4-BE49-F238E27FC236}">
                <a16:creationId xmlns:a16="http://schemas.microsoft.com/office/drawing/2014/main" id="{566E7859-3EDF-4232-9567-E021B2264907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1BE03A27-49DD-4524-B260-01D6564A14A6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50995355-5C4B-484F-859D-9D706611CB58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B7221B71-E67F-4E1D-A74A-6411708960C2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7" name="PLUS PARTICLEA">
            <a:extLst>
              <a:ext uri="{FF2B5EF4-FFF2-40B4-BE49-F238E27FC236}">
                <a16:creationId xmlns:a16="http://schemas.microsoft.com/office/drawing/2014/main" id="{A8D0ABFE-97AF-409C-84D3-BCD002817255}"/>
              </a:ext>
            </a:extLst>
          </p:cNvPr>
          <p:cNvGrpSpPr/>
          <p:nvPr/>
        </p:nvGrpSpPr>
        <p:grpSpPr>
          <a:xfrm>
            <a:off x="1420814" y="2146213"/>
            <a:ext cx="3310420" cy="1538644"/>
            <a:chOff x="1707165" y="1652588"/>
            <a:chExt cx="8860239" cy="4118134"/>
          </a:xfrm>
        </p:grpSpPr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18749341-EA42-4D74-9081-F2C96F0E74CD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82C2F0FD-38BF-47FB-95D8-DFD67F8FDAB1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FFF3563C-B611-4A44-A6A1-9DC492D803BE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9AA4C1A0-B0D8-4A6D-A5D7-195E883BDF6E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2" name="Frame 51">
              <a:extLst>
                <a:ext uri="{FF2B5EF4-FFF2-40B4-BE49-F238E27FC236}">
                  <a16:creationId xmlns:a16="http://schemas.microsoft.com/office/drawing/2014/main" id="{6C613AF3-8AFB-4E7E-A72E-D4F9669EB914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3" name="Frame 52">
              <a:extLst>
                <a:ext uri="{FF2B5EF4-FFF2-40B4-BE49-F238E27FC236}">
                  <a16:creationId xmlns:a16="http://schemas.microsoft.com/office/drawing/2014/main" id="{00E1A64E-0E5B-44D3-AA85-B0478F65B34E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4" name="Frame 53">
              <a:extLst>
                <a:ext uri="{FF2B5EF4-FFF2-40B4-BE49-F238E27FC236}">
                  <a16:creationId xmlns:a16="http://schemas.microsoft.com/office/drawing/2014/main" id="{2B06E8A2-CAAE-462A-8D55-EE4066C8DC03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2DAF3CFA-28B8-4113-A822-2CC01FBF2176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FF378979-A0C8-4CA3-B96F-E181D79DD0AC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9BBD8F87-8F89-4C19-8A65-D3FFDDBA91A7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6BA19F98-B0D7-4AEF-919B-7937B8C7F617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B9A631D3-2E82-4A48-9E9F-87A7E7220F10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3186E0D8-6A5F-4755-9E84-A15811F9F4A4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FFBD4456-CCA0-4A9C-9122-17DBFB1AE113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D8F40662-4239-4E6A-9180-C30210BBEC34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B1BC9F01-E497-4BE2-BDD5-5DF4E3572AE6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Plus Sign 63">
              <a:extLst>
                <a:ext uri="{FF2B5EF4-FFF2-40B4-BE49-F238E27FC236}">
                  <a16:creationId xmlns:a16="http://schemas.microsoft.com/office/drawing/2014/main" id="{FD7DB60C-4A86-4E97-B1E1-AF89D4C4EB1F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Plus Sign 64">
              <a:extLst>
                <a:ext uri="{FF2B5EF4-FFF2-40B4-BE49-F238E27FC236}">
                  <a16:creationId xmlns:a16="http://schemas.microsoft.com/office/drawing/2014/main" id="{40F4FFDF-2705-4B02-AF4C-27F2A336BB94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6" name="PLUS PARTICLEA">
            <a:extLst>
              <a:ext uri="{FF2B5EF4-FFF2-40B4-BE49-F238E27FC236}">
                <a16:creationId xmlns:a16="http://schemas.microsoft.com/office/drawing/2014/main" id="{D63F8412-1BD3-4661-B202-1503F280FEF7}"/>
              </a:ext>
            </a:extLst>
          </p:cNvPr>
          <p:cNvGrpSpPr/>
          <p:nvPr/>
        </p:nvGrpSpPr>
        <p:grpSpPr>
          <a:xfrm>
            <a:off x="7274233" y="3872542"/>
            <a:ext cx="3422266" cy="1590628"/>
            <a:chOff x="1707165" y="1652588"/>
            <a:chExt cx="8860239" cy="4118134"/>
          </a:xfrm>
        </p:grpSpPr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7E31D3A1-ACC1-4AD6-AAB3-9B8A8AB90737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4CCFDBC2-4215-4A83-A69B-A43E7A376630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428C7373-84FC-4E00-865A-8E99F79510CB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Frame 69">
              <a:extLst>
                <a:ext uri="{FF2B5EF4-FFF2-40B4-BE49-F238E27FC236}">
                  <a16:creationId xmlns:a16="http://schemas.microsoft.com/office/drawing/2014/main" id="{089F11CD-6FB6-4F25-BFFD-4050A9A064AF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1" name="Frame 70">
              <a:extLst>
                <a:ext uri="{FF2B5EF4-FFF2-40B4-BE49-F238E27FC236}">
                  <a16:creationId xmlns:a16="http://schemas.microsoft.com/office/drawing/2014/main" id="{6DCEDA3C-1789-4AF7-AB42-8C0A915972AF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2AF361CD-2AC7-4687-8D8B-A9D2306C4091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3" name="Frame 72">
              <a:extLst>
                <a:ext uri="{FF2B5EF4-FFF2-40B4-BE49-F238E27FC236}">
                  <a16:creationId xmlns:a16="http://schemas.microsoft.com/office/drawing/2014/main" id="{A4F79E77-0EFE-4E7F-9D76-0EFBA27C59EE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6F5BF6E5-404A-4037-A424-5D3C17C379C8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D7C88A69-9555-4356-AD60-45CF84742FD6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5505B92B-03E8-4E7B-94D9-81BB4E5F828E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55FC1ADC-0251-4B86-B4DE-B9C688131B9F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DABDE0E8-5D13-46FA-8FED-6C0822AF6824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5A0DD039-8CDD-4DB3-8CB2-37151DFB96F0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862AFF33-EB02-4A72-918D-28F9C51FDDF6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BF1E8C08-5ADF-4D99-B2A0-7B1285DE0F77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7D0EF94D-0B1E-4CBD-9A3E-086AC89A2153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Plus Sign 82">
              <a:extLst>
                <a:ext uri="{FF2B5EF4-FFF2-40B4-BE49-F238E27FC236}">
                  <a16:creationId xmlns:a16="http://schemas.microsoft.com/office/drawing/2014/main" id="{1741DCE7-5496-4ED1-9C6B-A3F8C813C536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Plus Sign 83">
              <a:extLst>
                <a:ext uri="{FF2B5EF4-FFF2-40B4-BE49-F238E27FC236}">
                  <a16:creationId xmlns:a16="http://schemas.microsoft.com/office/drawing/2014/main" id="{8577984E-6C20-4234-B6B9-0D65D7980297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5" name="WHITE LAYER">
            <a:extLst>
              <a:ext uri="{FF2B5EF4-FFF2-40B4-BE49-F238E27FC236}">
                <a16:creationId xmlns:a16="http://schemas.microsoft.com/office/drawing/2014/main" id="{7C241903-A56A-4A2C-9F86-A803517ABECC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9" name="BLACK FRAME">
            <a:extLst>
              <a:ext uri="{FF2B5EF4-FFF2-40B4-BE49-F238E27FC236}">
                <a16:creationId xmlns:a16="http://schemas.microsoft.com/office/drawing/2014/main" id="{FCB8F745-B802-48B6-B547-35F382114E6B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ABC80C7-00A6-49B7-9914-9FE952456CB6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FB5BB3-4866-4842-A28C-D0E77106CB6A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6" name="MAIN TEXT">
            <a:extLst>
              <a:ext uri="{FF2B5EF4-FFF2-40B4-BE49-F238E27FC236}">
                <a16:creationId xmlns:a16="http://schemas.microsoft.com/office/drawing/2014/main" id="{E6FBDE4E-B80E-4263-8DD4-BBF44762635F}"/>
              </a:ext>
            </a:extLst>
          </p:cNvPr>
          <p:cNvGrpSpPr/>
          <p:nvPr/>
        </p:nvGrpSpPr>
        <p:grpSpPr>
          <a:xfrm>
            <a:off x="3991218" y="2972596"/>
            <a:ext cx="4362201" cy="955017"/>
            <a:chOff x="3991218" y="2972596"/>
            <a:chExt cx="4362201" cy="955017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3EC426D-140F-4AD6-AF41-11759E01F50D}"/>
                </a:ext>
              </a:extLst>
            </p:cNvPr>
            <p:cNvSpPr txBox="1"/>
            <p:nvPr/>
          </p:nvSpPr>
          <p:spPr>
            <a:xfrm>
              <a:off x="4260726" y="2972596"/>
              <a:ext cx="37998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PARALLAX EFFECT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433EFAC-CD8B-48CB-967C-C4F471D28024}"/>
                </a:ext>
              </a:extLst>
            </p:cNvPr>
            <p:cNvSpPr txBox="1"/>
            <p:nvPr/>
          </p:nvSpPr>
          <p:spPr>
            <a:xfrm>
              <a:off x="4146785" y="3465948"/>
              <a:ext cx="4027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IN POWERPOINT VIDEO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D405A24-A16B-430C-AC5D-3E9ADEEDE84A}"/>
                </a:ext>
              </a:extLst>
            </p:cNvPr>
            <p:cNvCxnSpPr/>
            <p:nvPr/>
          </p:nvCxnSpPr>
          <p:spPr>
            <a:xfrm>
              <a:off x="3991218" y="3481188"/>
              <a:ext cx="43622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173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1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0" presetClass="exit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1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1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2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1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2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200" fill="hold"/>
                                        <p:tgtEl>
                                          <p:spTgt spid="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9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66" dur="2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200" fill="hold"/>
                                        <p:tgtEl>
                                          <p:spTgt spid="8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0" dur="2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2" animBg="1"/>
      <p:bldP spid="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6831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GLASS">
            <a:extLst>
              <a:ext uri="{FF2B5EF4-FFF2-40B4-BE49-F238E27FC236}">
                <a16:creationId xmlns:a16="http://schemas.microsoft.com/office/drawing/2014/main" id="{95C64045-2852-493F-9E68-8E97EDB40E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3" b="7383"/>
          <a:stretch>
            <a:fillRect/>
          </a:stretch>
        </p:blipFill>
        <p:spPr/>
      </p:pic>
      <p:grpSp>
        <p:nvGrpSpPr>
          <p:cNvPr id="81" name="GLASS SHAPE">
            <a:extLst>
              <a:ext uri="{FF2B5EF4-FFF2-40B4-BE49-F238E27FC236}">
                <a16:creationId xmlns:a16="http://schemas.microsoft.com/office/drawing/2014/main" id="{D1AA8EA7-B7A3-4D8E-BF42-87F2A16DED3D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3" name="Rectangle 82">
              <a:extLst>
                <a:ext uri="{FF2B5EF4-FFF2-40B4-BE49-F238E27FC236}">
                  <a16:creationId xmlns:a16="http://schemas.microsoft.com/office/drawing/2014/main" id="{5916B97C-6A42-4B52-B329-F92C1B5ED20E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4" name="Rectangle 83">
              <a:extLst>
                <a:ext uri="{FF2B5EF4-FFF2-40B4-BE49-F238E27FC236}">
                  <a16:creationId xmlns:a16="http://schemas.microsoft.com/office/drawing/2014/main" id="{1775A3AB-FFA9-4655-BB5B-3AD1EB8D968E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BCC4DADE-0C44-42D9-AAB2-E00C79E00EDC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6" name="Rectangle 85">
              <a:extLst>
                <a:ext uri="{FF2B5EF4-FFF2-40B4-BE49-F238E27FC236}">
                  <a16:creationId xmlns:a16="http://schemas.microsoft.com/office/drawing/2014/main" id="{248E6EA0-9370-4AC9-95BC-A84F1FC92185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05552826-8722-4EF7-A92A-1EA8717DCEB1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0070873B-075A-4105-806F-C5022A58D92D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2" name="DUST">
            <a:extLst>
              <a:ext uri="{FF2B5EF4-FFF2-40B4-BE49-F238E27FC236}">
                <a16:creationId xmlns:a16="http://schemas.microsoft.com/office/drawing/2014/main" id="{FEC46DCA-33B2-4BAF-9E31-DEA5F25B3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57" name="DUST">
            <a:extLst>
              <a:ext uri="{FF2B5EF4-FFF2-40B4-BE49-F238E27FC236}">
                <a16:creationId xmlns:a16="http://schemas.microsoft.com/office/drawing/2014/main" id="{16DC3F6B-8564-4D7F-A915-0974EEFCB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3" name="GROUP SQUARE LINE">
            <a:extLst>
              <a:ext uri="{FF2B5EF4-FFF2-40B4-BE49-F238E27FC236}">
                <a16:creationId xmlns:a16="http://schemas.microsoft.com/office/drawing/2014/main" id="{E030B4C4-CFB7-4566-8D02-ED2EED50BD54}"/>
              </a:ext>
            </a:extLst>
          </p:cNvPr>
          <p:cNvGrpSpPr/>
          <p:nvPr/>
        </p:nvGrpSpPr>
        <p:grpSpPr>
          <a:xfrm>
            <a:off x="505412" y="557588"/>
            <a:ext cx="10566614" cy="5570138"/>
            <a:chOff x="1010825" y="592918"/>
            <a:chExt cx="10566614" cy="5570138"/>
          </a:xfrm>
          <a:effectLst>
            <a:glow rad="38100">
              <a:schemeClr val="bg1">
                <a:alpha val="13000"/>
              </a:schemeClr>
            </a:glo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2DA8421-A462-47B7-AF11-68540FF663AE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4919977"/>
              <a:chOff x="1010825" y="984738"/>
              <a:chExt cx="4704175" cy="4919977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23B894-1719-4F7E-B16F-E70973507605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21DBAEF-591A-4377-8688-61AC102D19E1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C28E6D8-AF50-4456-910E-C99226FCA7A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F0AFC4-D702-4D83-B6DC-E65A2CD74710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9AE51B-1205-495A-AB3D-94981E80E12D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35EC98-43CA-4FB3-B999-30AC161D7AC1}"/>
                </a:ext>
              </a:extLst>
            </p:cNvPr>
            <p:cNvGrpSpPr/>
            <p:nvPr/>
          </p:nvGrpSpPr>
          <p:grpSpPr>
            <a:xfrm>
              <a:off x="7487825" y="592918"/>
              <a:ext cx="4089614" cy="5570138"/>
              <a:chOff x="1010825" y="984738"/>
              <a:chExt cx="4089614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4B0AB3-2054-41B8-85DD-0FA92D31ACA8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5BFD40-E58D-455B-A142-8E8630397CB5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29B789-D1C3-4804-9FBD-0FD16C98C351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EAB1CC-2E71-4E9D-A185-14057C68C8FB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56971B6-A429-41C4-835D-A022744A08B3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2" name="LINE">
            <a:extLst>
              <a:ext uri="{FF2B5EF4-FFF2-40B4-BE49-F238E27FC236}">
                <a16:creationId xmlns:a16="http://schemas.microsoft.com/office/drawing/2014/main" id="{EBED206D-8CDB-49C0-B184-0DE63A299902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EC60F3EF-295F-4BD2-B4EA-083F13B9F8BA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FA256D59-E934-4E78-A6FC-9E8B2E049385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7778452D-7E98-400B-852F-9ACFF7C5823D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1" name="PLUS PARTICLE">
            <a:extLst>
              <a:ext uri="{FF2B5EF4-FFF2-40B4-BE49-F238E27FC236}">
                <a16:creationId xmlns:a16="http://schemas.microsoft.com/office/drawing/2014/main" id="{EE4CB12B-05A6-45CA-942A-5852B5966AF5}"/>
              </a:ext>
            </a:extLst>
          </p:cNvPr>
          <p:cNvGrpSpPr/>
          <p:nvPr/>
        </p:nvGrpSpPr>
        <p:grpSpPr>
          <a:xfrm>
            <a:off x="3801018" y="2491544"/>
            <a:ext cx="4589964" cy="2133362"/>
            <a:chOff x="1707165" y="1652588"/>
            <a:chExt cx="8860239" cy="4118134"/>
          </a:xfrm>
          <a:solidFill>
            <a:schemeClr val="bg1">
              <a:alpha val="27000"/>
            </a:schemeClr>
          </a:solidFill>
        </p:grpSpPr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12F57D1B-7F16-4FE3-A25B-B59EBF0C4B36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19285233-9764-4AF6-B8E6-E2D3BA85D1FF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6D3BB430-61BB-4C62-B619-E9CA95DAFFBD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1F6A587C-414C-4579-8480-63103DFB5661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CC153C92-A0D4-4FCD-93DF-FE21AAF9DC46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0CA634C7-2A3A-47AF-8289-FD191ED86C68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78B93005-1696-420E-8D61-09C51EB45C07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B09A1496-9125-49AD-A7AE-FCFDE73F53D6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B927455B-AF11-4C11-A727-63DB126D79BB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BDAB2F6B-B8CF-41B8-AD65-86B0F5AA757C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CB412B7D-BB6B-425A-B1A3-DC9F06F2CAE5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23B696DC-BAF2-4E7A-92D2-0DDC8F80CE1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A3AB34C6-C6AC-489D-BA98-7099E54412BC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EB96F414-E0DC-4E54-B6EC-7E0DA316A586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800B774B-3B40-4269-8ACB-72AE29A7DA3E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7BFB5780-CC84-4CB7-B196-A3C6D7E335F8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05D5FE18-C74D-4C10-B4DC-CE2494060BB5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2A4E7886-2DBC-4077-9193-8342BAC3711B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2" name="PLUS PARTICLE">
            <a:extLst>
              <a:ext uri="{FF2B5EF4-FFF2-40B4-BE49-F238E27FC236}">
                <a16:creationId xmlns:a16="http://schemas.microsoft.com/office/drawing/2014/main" id="{DBC9ED7A-A3D9-4DA1-915F-2330CCC40184}"/>
              </a:ext>
            </a:extLst>
          </p:cNvPr>
          <p:cNvGrpSpPr/>
          <p:nvPr/>
        </p:nvGrpSpPr>
        <p:grpSpPr>
          <a:xfrm>
            <a:off x="3615016" y="2419130"/>
            <a:ext cx="4954908" cy="2302984"/>
            <a:chOff x="1707165" y="1652588"/>
            <a:chExt cx="8860239" cy="4118134"/>
          </a:xfrm>
        </p:grpSpPr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BBBFC7BD-D7BC-4276-8430-907E00D57021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D0A87292-0ADB-4FD1-88D1-FFBB6026D062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ED78DA5F-AAE2-4181-98FC-D960DCD0E59D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44F878E3-8311-4266-B9DB-DB875B08E02E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1DE97BE-F7B8-4B9B-8965-684E456AC105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7799B05B-E299-4F16-BD39-D267F2AE7756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21C9D9FE-6163-48FB-9251-DA6D5FD1BBA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158A5BFC-B069-4DDA-A658-58ADC6FBC5F8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1BB60FF5-9B33-4F3F-8A8D-C9BCAA44AF8A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856CD2A3-B64F-4497-A77E-A0E8DF50E084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DD1FB430-B79B-423D-A969-161282EF0F3A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69D64736-7DFE-470B-9862-FB325D77D87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66F83FFB-0EF1-45F1-A97C-B8807702690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9C955FBE-9A76-400A-95CC-D69A65274AE7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89177F24-8E20-46E5-99C1-CFB11A278A39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DE0552D2-0995-4816-8EDF-60851F397F40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BC9E2568-FB03-4A05-AF8C-949CECFDF929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5BC6F2F0-366C-40B6-894C-C7BC9FD6BAB4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2" name="White layer">
            <a:extLst>
              <a:ext uri="{FF2B5EF4-FFF2-40B4-BE49-F238E27FC236}">
                <a16:creationId xmlns:a16="http://schemas.microsoft.com/office/drawing/2014/main" id="{2BD07E6E-AC8F-45EF-AFF1-624FB25E5C88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6EB9489-9A03-4B8D-BF07-9BFE1E8D05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/>
      </p:pic>
      <p:grpSp>
        <p:nvGrpSpPr>
          <p:cNvPr id="89" name="BLACK FRAME">
            <a:extLst>
              <a:ext uri="{FF2B5EF4-FFF2-40B4-BE49-F238E27FC236}">
                <a16:creationId xmlns:a16="http://schemas.microsoft.com/office/drawing/2014/main" id="{AFAA81AF-9D4E-4CED-89BF-1CAB1F85433C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82F7F5F-D195-4D2E-A0F7-709C46F9C511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CD370B0-A9A0-450B-96FA-7A9F8248FDA7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2" name="MAIN TEXT">
            <a:extLst>
              <a:ext uri="{FF2B5EF4-FFF2-40B4-BE49-F238E27FC236}">
                <a16:creationId xmlns:a16="http://schemas.microsoft.com/office/drawing/2014/main" id="{A3215E06-22B4-412D-ABAD-FBB1FCC333D6}"/>
              </a:ext>
            </a:extLst>
          </p:cNvPr>
          <p:cNvGrpSpPr/>
          <p:nvPr/>
        </p:nvGrpSpPr>
        <p:grpSpPr>
          <a:xfrm>
            <a:off x="1110136" y="3641192"/>
            <a:ext cx="5424498" cy="955017"/>
            <a:chOff x="3448395" y="2972596"/>
            <a:chExt cx="5424498" cy="955017"/>
          </a:xfrm>
          <a:scene3d>
            <a:camera prst="perspectiveHeroicExtremeRightFacing"/>
            <a:lightRig rig="threePt" dir="t"/>
          </a:scene3d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8A93C5-7021-4E11-B232-AD742919E835}"/>
                </a:ext>
              </a:extLst>
            </p:cNvPr>
            <p:cNvSpPr txBox="1"/>
            <p:nvPr/>
          </p:nvSpPr>
          <p:spPr>
            <a:xfrm>
              <a:off x="3448395" y="2972596"/>
              <a:ext cx="5424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IMAGE PLACEHOLDER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0DF1CB7-29AD-4059-9385-A64B7C8D9B00}"/>
                </a:ext>
              </a:extLst>
            </p:cNvPr>
            <p:cNvSpPr txBox="1"/>
            <p:nvPr/>
          </p:nvSpPr>
          <p:spPr>
            <a:xfrm>
              <a:off x="3819041" y="3465948"/>
              <a:ext cx="46832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JUST CLICK AND REPLACES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4B91642-427A-43DD-9637-03A328AABAC0}"/>
                </a:ext>
              </a:extLst>
            </p:cNvPr>
            <p:cNvCxnSpPr/>
            <p:nvPr/>
          </p:nvCxnSpPr>
          <p:spPr>
            <a:xfrm>
              <a:off x="3991218" y="3481188"/>
              <a:ext cx="43622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85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1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8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7" dur="2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1" dur="2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2" grpId="0" animBg="1"/>
      <p:bldP spid="2" grpId="1" animBg="1"/>
      <p:bldP spid="2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9" grpId="0" animBg="1"/>
      <p:bldP spid="39" grpId="1" animBg="1"/>
      <p:bldP spid="39" grpId="2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63779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PLACEHOLDER GLASS">
            <a:extLst>
              <a:ext uri="{FF2B5EF4-FFF2-40B4-BE49-F238E27FC236}">
                <a16:creationId xmlns:a16="http://schemas.microsoft.com/office/drawing/2014/main" id="{A9BCC51A-2321-4101-B6F5-28868C8D76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1" b="7511"/>
          <a:stretch>
            <a:fillRect/>
          </a:stretch>
        </p:blipFill>
        <p:spPr/>
      </p:pic>
      <p:pic>
        <p:nvPicPr>
          <p:cNvPr id="16" name="PICTURE PLACEHOLDER GLASS">
            <a:extLst>
              <a:ext uri="{FF2B5EF4-FFF2-40B4-BE49-F238E27FC236}">
                <a16:creationId xmlns:a16="http://schemas.microsoft.com/office/drawing/2014/main" id="{F77721DE-8B49-4933-BDF4-12EA86B3FF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b="7726"/>
          <a:stretch>
            <a:fillRect/>
          </a:stretch>
        </p:blipFill>
        <p:spPr/>
      </p:pic>
      <p:grpSp>
        <p:nvGrpSpPr>
          <p:cNvPr id="88" name="GLASS LINE">
            <a:extLst>
              <a:ext uri="{FF2B5EF4-FFF2-40B4-BE49-F238E27FC236}">
                <a16:creationId xmlns:a16="http://schemas.microsoft.com/office/drawing/2014/main" id="{D2B3F00D-A0C4-42AE-B455-823B17CD41C9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243A8962-3CEB-4E75-B035-858D7BACFDDE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005A547A-A4A0-4623-A866-0577F0999194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735E31F3-1E90-4145-9B38-5072C976FCC7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1FAE0BCA-44B1-43FD-A57C-280386D0856E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3" name="Rectangle 92">
              <a:extLst>
                <a:ext uri="{FF2B5EF4-FFF2-40B4-BE49-F238E27FC236}">
                  <a16:creationId xmlns:a16="http://schemas.microsoft.com/office/drawing/2014/main" id="{44936E7A-B259-474C-B6ED-388F6CA1E844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4" name="Rectangle 93">
              <a:extLst>
                <a:ext uri="{FF2B5EF4-FFF2-40B4-BE49-F238E27FC236}">
                  <a16:creationId xmlns:a16="http://schemas.microsoft.com/office/drawing/2014/main" id="{411397E9-9286-480F-A51E-3C558BCEF659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D6A9A9B4-276B-44CE-9DA4-7015333A3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D342B5FD-655D-436A-8630-BE8F09895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8" y="-2828358"/>
            <a:ext cx="16709294" cy="12531970"/>
          </a:xfrm>
          <a:prstGeom prst="rect">
            <a:avLst/>
          </a:prstGeom>
        </p:spPr>
      </p:pic>
      <p:grpSp>
        <p:nvGrpSpPr>
          <p:cNvPr id="9" name="GROUP SQUARE LINE">
            <a:extLst>
              <a:ext uri="{FF2B5EF4-FFF2-40B4-BE49-F238E27FC236}">
                <a16:creationId xmlns:a16="http://schemas.microsoft.com/office/drawing/2014/main" id="{58B5E304-D916-4179-8661-76CFE18D2BAE}"/>
              </a:ext>
            </a:extLst>
          </p:cNvPr>
          <p:cNvGrpSpPr/>
          <p:nvPr/>
        </p:nvGrpSpPr>
        <p:grpSpPr>
          <a:xfrm>
            <a:off x="898569" y="491605"/>
            <a:ext cx="10545616" cy="5794305"/>
            <a:chOff x="898569" y="491605"/>
            <a:chExt cx="10545616" cy="579430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43D71FE-1BC1-47FB-BE15-59EB62F7670F}"/>
                </a:ext>
              </a:extLst>
            </p:cNvPr>
            <p:cNvGrpSpPr/>
            <p:nvPr/>
          </p:nvGrpSpPr>
          <p:grpSpPr>
            <a:xfrm>
              <a:off x="7487825" y="491605"/>
              <a:ext cx="3956360" cy="5794305"/>
              <a:chOff x="7487825" y="491605"/>
              <a:chExt cx="3956360" cy="5794305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1CD9F32-CF64-4FFE-8798-5B2D635D7785}"/>
                  </a:ext>
                </a:extLst>
              </p:cNvPr>
              <p:cNvSpPr/>
              <p:nvPr/>
            </p:nvSpPr>
            <p:spPr>
              <a:xfrm>
                <a:off x="9558126" y="3367835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FCD812D-165F-443B-AA03-0D4582DDE83F}"/>
                  </a:ext>
                </a:extLst>
              </p:cNvPr>
              <p:cNvSpPr/>
              <p:nvPr/>
            </p:nvSpPr>
            <p:spPr>
              <a:xfrm>
                <a:off x="10233718" y="1200811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257250-AF5D-44A8-877C-321236E16B43}"/>
                  </a:ext>
                </a:extLst>
              </p:cNvPr>
              <p:cNvSpPr/>
              <p:nvPr/>
            </p:nvSpPr>
            <p:spPr>
              <a:xfrm>
                <a:off x="7487825" y="59872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9E428-8BE0-480A-A94A-0F39BFEB567C}"/>
                  </a:ext>
                </a:extLst>
              </p:cNvPr>
              <p:cNvSpPr/>
              <p:nvPr/>
            </p:nvSpPr>
            <p:spPr>
              <a:xfrm>
                <a:off x="7573839" y="388345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639D1D7-9800-48EF-A743-290B496BC6AB}"/>
                  </a:ext>
                </a:extLst>
              </p:cNvPr>
              <p:cNvSpPr/>
              <p:nvPr/>
            </p:nvSpPr>
            <p:spPr>
              <a:xfrm>
                <a:off x="8691125" y="4863777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5267B45-9F72-4E81-819A-71104017E962}"/>
                  </a:ext>
                </a:extLst>
              </p:cNvPr>
              <p:cNvSpPr/>
              <p:nvPr/>
            </p:nvSpPr>
            <p:spPr>
              <a:xfrm>
                <a:off x="9867245" y="4849174"/>
                <a:ext cx="1481269" cy="1436736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9B171E0-DFA1-4498-99CF-1FDE0B857A28}"/>
                  </a:ext>
                </a:extLst>
              </p:cNvPr>
              <p:cNvSpPr/>
              <p:nvPr/>
            </p:nvSpPr>
            <p:spPr>
              <a:xfrm>
                <a:off x="11020424" y="491605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FB8995-5B3B-4C16-B91E-614D8A9701FB}"/>
                </a:ext>
              </a:extLst>
            </p:cNvPr>
            <p:cNvGrpSpPr/>
            <p:nvPr/>
          </p:nvGrpSpPr>
          <p:grpSpPr>
            <a:xfrm>
              <a:off x="898569" y="692435"/>
              <a:ext cx="4816431" cy="5532978"/>
              <a:chOff x="898569" y="692435"/>
              <a:chExt cx="4816431" cy="553297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2A382B-2035-433D-BE3C-D94B4BBBB68B}"/>
                  </a:ext>
                </a:extLst>
              </p:cNvPr>
              <p:cNvSpPr/>
              <p:nvPr/>
            </p:nvSpPr>
            <p:spPr>
              <a:xfrm>
                <a:off x="4496631" y="4071816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E5AD5B7-6D9B-4A74-A71E-2862BAD028F1}"/>
                  </a:ext>
                </a:extLst>
              </p:cNvPr>
              <p:cNvSpPr/>
              <p:nvPr/>
            </p:nvSpPr>
            <p:spPr>
              <a:xfrm>
                <a:off x="4769646" y="1846443"/>
                <a:ext cx="945354" cy="916933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2B9312-8F69-41EA-8177-ECD9B29D0C4A}"/>
                  </a:ext>
                </a:extLst>
              </p:cNvPr>
              <p:cNvSpPr/>
              <p:nvPr/>
            </p:nvSpPr>
            <p:spPr>
              <a:xfrm>
                <a:off x="1068847" y="2304909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ABBFC8-C861-4908-91BD-2D60A8FA62C3}"/>
                  </a:ext>
                </a:extLst>
              </p:cNvPr>
              <p:cNvSpPr/>
              <p:nvPr/>
            </p:nvSpPr>
            <p:spPr>
              <a:xfrm>
                <a:off x="3362422" y="45373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44D1C3-4C69-4E70-8A6A-D6C067224A1C}"/>
                  </a:ext>
                </a:extLst>
              </p:cNvPr>
              <p:cNvSpPr/>
              <p:nvPr/>
            </p:nvSpPr>
            <p:spPr>
              <a:xfrm>
                <a:off x="898569" y="432983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CC493B4-7C8E-4714-B72A-BC5F0297992F}"/>
                  </a:ext>
                </a:extLst>
              </p:cNvPr>
              <p:cNvSpPr/>
              <p:nvPr/>
            </p:nvSpPr>
            <p:spPr>
              <a:xfrm>
                <a:off x="2129627" y="5099845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D377F53-90F9-46C1-A4D5-C2CC9C58BFF5}"/>
                  </a:ext>
                </a:extLst>
              </p:cNvPr>
              <p:cNvSpPr/>
              <p:nvPr/>
            </p:nvSpPr>
            <p:spPr>
              <a:xfrm>
                <a:off x="1263855" y="692435"/>
                <a:ext cx="428587" cy="415702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39" name="LINE">
            <a:extLst>
              <a:ext uri="{FF2B5EF4-FFF2-40B4-BE49-F238E27FC236}">
                <a16:creationId xmlns:a16="http://schemas.microsoft.com/office/drawing/2014/main" id="{14122C8C-DB6B-43C1-AE8E-689010E3C779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15AD7664-129C-4AAB-8081-BA97CA902C7F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413060F0-4C8A-4D63-B4B6-3A314C5A7D3C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99CF0A09-CAB4-4521-ACAA-2E0074A56934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3" name="PLUS PARTICLE">
            <a:extLst>
              <a:ext uri="{FF2B5EF4-FFF2-40B4-BE49-F238E27FC236}">
                <a16:creationId xmlns:a16="http://schemas.microsoft.com/office/drawing/2014/main" id="{3051D67B-6625-49AA-977E-3C709B1F48A5}"/>
              </a:ext>
            </a:extLst>
          </p:cNvPr>
          <p:cNvGrpSpPr/>
          <p:nvPr/>
        </p:nvGrpSpPr>
        <p:grpSpPr>
          <a:xfrm>
            <a:off x="3023738" y="2257926"/>
            <a:ext cx="6227094" cy="2878070"/>
            <a:chOff x="1707165" y="1652588"/>
            <a:chExt cx="8860239" cy="4095069"/>
          </a:xfrm>
        </p:grpSpPr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AE0ECDB7-5C18-44A7-93CB-D8B526FD76E6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B1595B67-FB47-475A-9D65-B01C6EDB2213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54D35A66-FC32-460E-A32D-29E6951334D2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9D2423AB-EB43-4797-A12D-F9035F384855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DF864D1A-F839-45FD-9929-A02B0079B4B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1B672E4B-D865-4480-BA8E-30ED3239F44D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24D63A34-8595-4140-B946-C4868115E3A3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54DE37F7-736A-4CB6-9CD0-4901E3778BD6}"/>
                </a:ext>
              </a:extLst>
            </p:cNvPr>
            <p:cNvSpPr/>
            <p:nvPr/>
          </p:nvSpPr>
          <p:spPr>
            <a:xfrm>
              <a:off x="4697126" y="4702628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3983EA02-9C35-4FF0-81CD-963798D29943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3F67E219-CE55-43C7-8536-ED110F666FA2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B529CA24-A874-4211-B7C2-290988EEFD9B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06147E63-51B2-46C7-84E6-E1632AA3ACF2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F47E209E-631C-4A87-B195-DFBCDAD38C4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4963444F-E35A-42DA-A2AE-69E11DC1503C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68ED7930-184E-421C-8C8D-6A36026D7B4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A3DDFBEB-D45A-4B30-9687-8D0E47818A4C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1B94C2F4-86C6-4102-9F71-E10D694D6264}"/>
                </a:ext>
              </a:extLst>
            </p:cNvPr>
            <p:cNvSpPr/>
            <p:nvPr/>
          </p:nvSpPr>
          <p:spPr>
            <a:xfrm>
              <a:off x="8346943" y="359539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599E5E1C-2C63-4175-BF8A-F858467397AA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2" name="PLUS PARTICLE">
            <a:extLst>
              <a:ext uri="{FF2B5EF4-FFF2-40B4-BE49-F238E27FC236}">
                <a16:creationId xmlns:a16="http://schemas.microsoft.com/office/drawing/2014/main" id="{818D7563-876D-4CB5-8766-E52C145C3E54}"/>
              </a:ext>
            </a:extLst>
          </p:cNvPr>
          <p:cNvGrpSpPr/>
          <p:nvPr/>
        </p:nvGrpSpPr>
        <p:grpSpPr>
          <a:xfrm>
            <a:off x="3367586" y="2408001"/>
            <a:ext cx="5883246" cy="2719148"/>
            <a:chOff x="1707165" y="1652588"/>
            <a:chExt cx="8860239" cy="4095069"/>
          </a:xfrm>
          <a:solidFill>
            <a:schemeClr val="bg1">
              <a:alpha val="49000"/>
            </a:schemeClr>
          </a:solidFill>
        </p:grpSpPr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778BA92E-19B7-4871-B6EC-98130F6B0C8D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5B693CCA-C13F-4131-847A-392E34E9A0CE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F157419E-AF15-47B5-870F-EAB8E0D2D674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62E3BEB0-5CA4-4738-A4EF-8668E38B2B8C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BD8572B9-FEF7-47CE-9B45-F91DA0582358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005393CE-4AFB-4E63-A2BC-F5276493B5BA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EBFC37C6-1890-4394-BE75-ADD0948EA66F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A0531438-A25B-4AD3-8158-E2270D2D0169}"/>
                </a:ext>
              </a:extLst>
            </p:cNvPr>
            <p:cNvSpPr/>
            <p:nvPr/>
          </p:nvSpPr>
          <p:spPr>
            <a:xfrm>
              <a:off x="4697126" y="4702628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C62EF9C3-1C3E-4E6B-BE52-A6CF80F736A4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3EF60AEF-0131-47B8-8BDE-1177C8C977A1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F4B930D6-47CA-422D-81AB-A42A23B7EAE7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1595E4A2-11CA-4793-AA1A-5857E81B53E7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43BCBB9E-6C9B-4F45-8A2E-BAC3FF86BA22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905ED93A-16D5-495E-8F18-A24A7E62A0EB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B6C401F9-911D-45C6-AE46-BA1B5294F97F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04A6D8B-7119-4673-B75D-3DBFA8581439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FF0AB349-914D-4BAB-B884-E23E3FB31DB6}"/>
                </a:ext>
              </a:extLst>
            </p:cNvPr>
            <p:cNvSpPr/>
            <p:nvPr/>
          </p:nvSpPr>
          <p:spPr>
            <a:xfrm>
              <a:off x="8346943" y="359539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45E2C1C3-07DA-4E7E-92B5-02E694A523F2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1" name="WHITE LAYER">
            <a:extLst>
              <a:ext uri="{FF2B5EF4-FFF2-40B4-BE49-F238E27FC236}">
                <a16:creationId xmlns:a16="http://schemas.microsoft.com/office/drawing/2014/main" id="{82722BC1-EB20-4CB0-B93C-30B2E526AB69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5" name="BLACK FRAME">
            <a:extLst>
              <a:ext uri="{FF2B5EF4-FFF2-40B4-BE49-F238E27FC236}">
                <a16:creationId xmlns:a16="http://schemas.microsoft.com/office/drawing/2014/main" id="{C6618892-8460-4821-8D9C-A88322D3C190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97A26B-73A8-4C33-9F66-2F65A4D346D3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70B307A-F9DB-4A7E-9F12-B0F8E5E40F21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2" name="MAIN TEXT">
            <a:extLst>
              <a:ext uri="{FF2B5EF4-FFF2-40B4-BE49-F238E27FC236}">
                <a16:creationId xmlns:a16="http://schemas.microsoft.com/office/drawing/2014/main" id="{29EF1F9C-5822-4493-95EA-9DE9239042E9}"/>
              </a:ext>
            </a:extLst>
          </p:cNvPr>
          <p:cNvGrpSpPr/>
          <p:nvPr/>
        </p:nvGrpSpPr>
        <p:grpSpPr>
          <a:xfrm>
            <a:off x="1278356" y="1160078"/>
            <a:ext cx="4362201" cy="955017"/>
            <a:chOff x="3991218" y="2972596"/>
            <a:chExt cx="4362201" cy="95501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CF9823-1059-4604-BA8A-CD9052B8FC4A}"/>
                </a:ext>
              </a:extLst>
            </p:cNvPr>
            <p:cNvSpPr txBox="1"/>
            <p:nvPr/>
          </p:nvSpPr>
          <p:spPr>
            <a:xfrm>
              <a:off x="4325841" y="2972596"/>
              <a:ext cx="3669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MODERN DESIGN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39948C3-C455-47A4-B68F-133BEE94A305}"/>
                </a:ext>
              </a:extLst>
            </p:cNvPr>
            <p:cNvSpPr txBox="1"/>
            <p:nvPr/>
          </p:nvSpPr>
          <p:spPr>
            <a:xfrm>
              <a:off x="3993223" y="3465948"/>
              <a:ext cx="4334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TO PROMOTE YOUR BUSINESS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14E51E2-BF66-4997-9E33-F89E2A47502A}"/>
                </a:ext>
              </a:extLst>
            </p:cNvPr>
            <p:cNvCxnSpPr/>
            <p:nvPr/>
          </p:nvCxnSpPr>
          <p:spPr>
            <a:xfrm>
              <a:off x="3991218" y="3481188"/>
              <a:ext cx="43622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654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2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67" dur="2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8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1" dur="2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60287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PLACEHOLDER GLASS">
            <a:extLst>
              <a:ext uri="{FF2B5EF4-FFF2-40B4-BE49-F238E27FC236}">
                <a16:creationId xmlns:a16="http://schemas.microsoft.com/office/drawing/2014/main" id="{2D789A4B-05A9-4A6F-9370-84788BA5F1C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4" b="7404"/>
          <a:stretch>
            <a:fillRect/>
          </a:stretch>
        </p:blipFill>
        <p:spPr/>
      </p:pic>
      <p:pic>
        <p:nvPicPr>
          <p:cNvPr id="14" name="PICTURE PLACEHOLDER GLASS">
            <a:extLst>
              <a:ext uri="{FF2B5EF4-FFF2-40B4-BE49-F238E27FC236}">
                <a16:creationId xmlns:a16="http://schemas.microsoft.com/office/drawing/2014/main" id="{85749242-3279-458F-866A-D6996C43B4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b="7726"/>
          <a:stretch>
            <a:fillRect/>
          </a:stretch>
        </p:blipFill>
        <p:spPr/>
      </p:pic>
      <p:grpSp>
        <p:nvGrpSpPr>
          <p:cNvPr id="81" name="GLASS SHAPE">
            <a:extLst>
              <a:ext uri="{FF2B5EF4-FFF2-40B4-BE49-F238E27FC236}">
                <a16:creationId xmlns:a16="http://schemas.microsoft.com/office/drawing/2014/main" id="{02772963-BA31-4D20-8DED-2E1E0A3423BA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96F89905-FD4E-463E-A5A2-81BB160D2211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2229EA88-C13F-47D9-BBAA-050D05077739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96E8D33A-3CB0-46A8-98BC-7120BAE7C342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240DA5DC-B2F5-46B3-9602-C590D5D96E37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3" name="Rectangle 92">
              <a:extLst>
                <a:ext uri="{FF2B5EF4-FFF2-40B4-BE49-F238E27FC236}">
                  <a16:creationId xmlns:a16="http://schemas.microsoft.com/office/drawing/2014/main" id="{7EF4D255-C046-46C1-8E6D-269BBF608083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4" name="Rectangle 93">
              <a:extLst>
                <a:ext uri="{FF2B5EF4-FFF2-40B4-BE49-F238E27FC236}">
                  <a16:creationId xmlns:a16="http://schemas.microsoft.com/office/drawing/2014/main" id="{3BF700CB-CA37-440D-8B83-A6E0C462F144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81F6E663-841C-40E3-BC26-F33FFC092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C1C42134-FC28-419D-9C0E-1288B0C9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2" name="GROUP SQUARE LINE">
            <a:extLst>
              <a:ext uri="{FF2B5EF4-FFF2-40B4-BE49-F238E27FC236}">
                <a16:creationId xmlns:a16="http://schemas.microsoft.com/office/drawing/2014/main" id="{797A60C2-CE2D-4E5E-9918-4930304F0763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505412" y="557588"/>
            <a:chExt cx="11181175" cy="58144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9E84A15-674E-4C3F-A8B6-C50C2C0F2685}"/>
                </a:ext>
              </a:extLst>
            </p:cNvPr>
            <p:cNvGrpSpPr/>
            <p:nvPr/>
          </p:nvGrpSpPr>
          <p:grpSpPr>
            <a:xfrm>
              <a:off x="505412" y="80192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CDFA1EA-939E-4FF1-94AF-75E3DD6533AE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233401-D207-4AF8-A415-C5A269C87128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42F8EA-7745-4313-874D-C317034CB503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B7F698-40E2-47B0-A3C3-3BD02575EA47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06727A0-5A03-4AB8-8024-FFF8B98F3729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E6AC19F-F455-485A-B8E1-140A3920CD95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4E18AA-28AB-4DFB-8BA2-F25C98DC72BF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967AC0-B208-4AA3-81D2-B32E940B9AA9}"/>
                </a:ext>
              </a:extLst>
            </p:cNvPr>
            <p:cNvGrpSpPr/>
            <p:nvPr/>
          </p:nvGrpSpPr>
          <p:grpSpPr>
            <a:xfrm>
              <a:off x="6982412" y="557588"/>
              <a:ext cx="4704175" cy="4919977"/>
              <a:chOff x="1010825" y="984738"/>
              <a:chExt cx="4704175" cy="4919977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3F2619-33FE-4DDE-8536-B0D0E41E41D5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C2990EE-7D68-4588-A32E-268635DFD5ED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D8A50E0-E9BF-45BC-AA08-30D888E4213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B8A6B49-35A1-46A1-8779-029EA1A668D3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B72943-36E8-4D3E-9893-4C0902F181D4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39" name="LINE">
            <a:extLst>
              <a:ext uri="{FF2B5EF4-FFF2-40B4-BE49-F238E27FC236}">
                <a16:creationId xmlns:a16="http://schemas.microsoft.com/office/drawing/2014/main" id="{25C019FF-8D0D-4A31-9596-45650E4FE638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142C9D9C-A365-4241-A4E4-054183AB4919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5598AACF-3E80-4DF2-B3AB-C7968997AC7D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CBEB591E-550C-416B-A9AC-52CF8FD80704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3" name="PLUS PARTICLE">
            <a:extLst>
              <a:ext uri="{FF2B5EF4-FFF2-40B4-BE49-F238E27FC236}">
                <a16:creationId xmlns:a16="http://schemas.microsoft.com/office/drawing/2014/main" id="{5D032A4D-4EEB-4057-84BD-A27D5173BB2E}"/>
              </a:ext>
            </a:extLst>
          </p:cNvPr>
          <p:cNvGrpSpPr/>
          <p:nvPr/>
        </p:nvGrpSpPr>
        <p:grpSpPr>
          <a:xfrm>
            <a:off x="2891923" y="2177801"/>
            <a:ext cx="6543242" cy="3038320"/>
            <a:chOff x="1748382" y="1652588"/>
            <a:chExt cx="8819022" cy="4095069"/>
          </a:xfrm>
        </p:grpSpPr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4F969843-1443-441F-A22C-BAEE4CB46A0B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5186B554-A3FA-48C0-9991-11ADF0F1A324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5BB19D6C-7F10-414F-8BEC-AD9D2BB687D8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14BAA58C-E28D-4188-8354-998E5B7691DA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7289888D-64C5-404A-9D4A-F1B4AE1027A0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1424685D-82F1-43E7-9610-1CC125F87BA3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97ED7D44-C457-4F31-A972-3220CCD1DF1E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15ECDDC6-7201-4683-9874-70B58C1F9C75}"/>
                </a:ext>
              </a:extLst>
            </p:cNvPr>
            <p:cNvSpPr/>
            <p:nvPr/>
          </p:nvSpPr>
          <p:spPr>
            <a:xfrm rot="858480">
              <a:off x="3018808" y="216584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976D0E92-D7E3-4E27-A5F1-D19058EAB3EF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93EDB7E1-248C-431E-9035-72C661FF123B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5C52CD49-389F-4716-9682-110110BDEE0D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9EAE09E4-F1FD-428F-BCE7-D4F17DE4ABF2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1810D805-FF37-4FA3-A551-D67F3D54C435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D1D2AC0F-D18E-4CAA-B21C-D9C8F938AEEF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8149BB7A-B7BF-49D8-AECF-73A791F8F711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218E3CE0-A636-4155-B41C-E473DA528E11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14835E8C-0268-4BD3-B5CB-CF385686F9F8}"/>
                </a:ext>
              </a:extLst>
            </p:cNvPr>
            <p:cNvSpPr/>
            <p:nvPr/>
          </p:nvSpPr>
          <p:spPr>
            <a:xfrm>
              <a:off x="7718217" y="481694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F2CE760D-931A-488F-B460-6A4EB7A112C7}"/>
                </a:ext>
              </a:extLst>
            </p:cNvPr>
            <p:cNvSpPr/>
            <p:nvPr/>
          </p:nvSpPr>
          <p:spPr>
            <a:xfrm rot="20079737">
              <a:off x="1947476" y="3467932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62" name="PLUS PARTICLE">
            <a:extLst>
              <a:ext uri="{FF2B5EF4-FFF2-40B4-BE49-F238E27FC236}">
                <a16:creationId xmlns:a16="http://schemas.microsoft.com/office/drawing/2014/main" id="{BDD3E7DA-9A12-4D3F-A158-360715178A48}"/>
              </a:ext>
            </a:extLst>
          </p:cNvPr>
          <p:cNvGrpSpPr/>
          <p:nvPr/>
        </p:nvGrpSpPr>
        <p:grpSpPr>
          <a:xfrm>
            <a:off x="3773414" y="2623957"/>
            <a:ext cx="4821136" cy="2238670"/>
            <a:chOff x="1748382" y="1652588"/>
            <a:chExt cx="8819022" cy="4095069"/>
          </a:xfrm>
          <a:solidFill>
            <a:schemeClr val="bg1">
              <a:alpha val="42000"/>
            </a:schemeClr>
          </a:solidFill>
        </p:grpSpPr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74E84AC8-5489-4B33-AD09-0C6F9D7B73AD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5CA72278-CBF1-48F5-8367-55151B0D4EB8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269BE9C4-8F56-4B11-A789-41CCC31A137E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1689A6AB-2C8F-470D-A289-1B7B8A5C0A9B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CA6B020-CE27-4382-925E-5062490C1B10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BDAFD934-C440-434F-9FDE-E99BB81DF894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54325CCD-EFED-4D2B-A967-B75245268645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42B007F8-F06E-488D-B479-1DD5CB764CE1}"/>
                </a:ext>
              </a:extLst>
            </p:cNvPr>
            <p:cNvSpPr/>
            <p:nvPr/>
          </p:nvSpPr>
          <p:spPr>
            <a:xfrm rot="858480">
              <a:off x="3018808" y="216584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C0CE4F0E-BD95-48EF-AA1D-D63E6A433B3A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88743DBD-CDFD-49B4-801A-988F1B19783A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FFA852F2-9641-46FF-AE17-920127285741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89D748F8-A882-4B4B-9414-832A056472A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F6033A5C-DBF5-4AF8-923B-F9469438823F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1500CAB9-17B9-43FB-83D9-F8C50E0C1826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EDA636B3-D352-49CC-A69B-801BCFD6FD35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E8BBB09C-53B1-4535-9BBA-604DCDD7D19F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580171B0-AC74-445B-B223-25786D547FE1}"/>
                </a:ext>
              </a:extLst>
            </p:cNvPr>
            <p:cNvSpPr/>
            <p:nvPr/>
          </p:nvSpPr>
          <p:spPr>
            <a:xfrm>
              <a:off x="7718217" y="481694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DF14159F-CAFD-4894-8EEF-B4D4FC40CEB1}"/>
                </a:ext>
              </a:extLst>
            </p:cNvPr>
            <p:cNvSpPr/>
            <p:nvPr/>
          </p:nvSpPr>
          <p:spPr>
            <a:xfrm rot="20079737">
              <a:off x="1947476" y="3467932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82" name="White layer">
            <a:extLst>
              <a:ext uri="{FF2B5EF4-FFF2-40B4-BE49-F238E27FC236}">
                <a16:creationId xmlns:a16="http://schemas.microsoft.com/office/drawing/2014/main" id="{FB97B8DE-C43F-4EE6-97DA-44A9F2F7172E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5" name="BLACK FRAME">
            <a:extLst>
              <a:ext uri="{FF2B5EF4-FFF2-40B4-BE49-F238E27FC236}">
                <a16:creationId xmlns:a16="http://schemas.microsoft.com/office/drawing/2014/main" id="{FDD34E9B-FE7A-4D1F-ABE3-2197E58FEB48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69DCB17-4368-4389-ADE6-2D9A28434F1B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701EE1-922D-4A44-B6A8-3D09FD846199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3" name="MAIN TEXT">
            <a:extLst>
              <a:ext uri="{FF2B5EF4-FFF2-40B4-BE49-F238E27FC236}">
                <a16:creationId xmlns:a16="http://schemas.microsoft.com/office/drawing/2014/main" id="{18601AC1-C38E-4081-9BA0-0BEF8FD38E93}"/>
              </a:ext>
            </a:extLst>
          </p:cNvPr>
          <p:cNvGrpSpPr/>
          <p:nvPr/>
        </p:nvGrpSpPr>
        <p:grpSpPr>
          <a:xfrm>
            <a:off x="3783321" y="2972596"/>
            <a:ext cx="4754636" cy="955017"/>
            <a:chOff x="3783321" y="2972596"/>
            <a:chExt cx="4754636" cy="95501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92CFA82-2D9C-464A-83AB-1454FDE99AA7}"/>
                </a:ext>
              </a:extLst>
            </p:cNvPr>
            <p:cNvSpPr txBox="1"/>
            <p:nvPr/>
          </p:nvSpPr>
          <p:spPr>
            <a:xfrm>
              <a:off x="3783321" y="2972596"/>
              <a:ext cx="47546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EASY TO CHANGE TEXT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C20864-BA79-4565-B187-E11C5649F8F8}"/>
                </a:ext>
              </a:extLst>
            </p:cNvPr>
            <p:cNvSpPr txBox="1"/>
            <p:nvPr/>
          </p:nvSpPr>
          <p:spPr>
            <a:xfrm>
              <a:off x="4400127" y="3465948"/>
              <a:ext cx="3521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EDIT AND REPLACES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E75A227-42EC-4B69-8ADF-11D2ACC66277}"/>
                </a:ext>
              </a:extLst>
            </p:cNvPr>
            <p:cNvCxnSpPr/>
            <p:nvPr/>
          </p:nvCxnSpPr>
          <p:spPr>
            <a:xfrm>
              <a:off x="3991218" y="3481188"/>
              <a:ext cx="43622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38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1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2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1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2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1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2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2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50" presetClass="exit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2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200" fill="hold"/>
                                        <p:tgtEl>
                                          <p:spTgt spid="8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9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9" dur="2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200" fill="hold"/>
                                        <p:tgtEl>
                                          <p:spTgt spid="8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3" dur="2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8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7177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BF4E0F5C-0DD8-43E5-AF4C-218915A2BD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" r="2088"/>
          <a:stretch>
            <a:fillRect/>
          </a:stretch>
        </p:blipFill>
        <p:spPr/>
      </p:pic>
      <p:pic>
        <p:nvPicPr>
          <p:cNvPr id="12" name="DUST">
            <a:extLst>
              <a:ext uri="{FF2B5EF4-FFF2-40B4-BE49-F238E27FC236}">
                <a16:creationId xmlns:a16="http://schemas.microsoft.com/office/drawing/2014/main" id="{D664CB14-AEEC-4090-9B7A-98D61DCDAA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r="1845"/>
          <a:stretch>
            <a:fillRect/>
          </a:stretch>
        </p:blipFill>
        <p:spPr/>
      </p:pic>
      <p:grpSp>
        <p:nvGrpSpPr>
          <p:cNvPr id="110" name="GLASS SHAPE">
            <a:extLst>
              <a:ext uri="{FF2B5EF4-FFF2-40B4-BE49-F238E27FC236}">
                <a16:creationId xmlns:a16="http://schemas.microsoft.com/office/drawing/2014/main" id="{0CF6FA61-3FE4-4AF7-8ED5-50C0B78C4B3D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943F7101-F37E-44E3-9A21-3CD282D78712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2" name="Rectangle 111">
              <a:extLst>
                <a:ext uri="{FF2B5EF4-FFF2-40B4-BE49-F238E27FC236}">
                  <a16:creationId xmlns:a16="http://schemas.microsoft.com/office/drawing/2014/main" id="{BD1C6E05-1414-4D24-8EA8-219B31640868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3" name="Rectangle 112">
              <a:extLst>
                <a:ext uri="{FF2B5EF4-FFF2-40B4-BE49-F238E27FC236}">
                  <a16:creationId xmlns:a16="http://schemas.microsoft.com/office/drawing/2014/main" id="{EA193F78-4E87-49EE-A682-136AC66B197D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4" name="Rectangle 113">
              <a:extLst>
                <a:ext uri="{FF2B5EF4-FFF2-40B4-BE49-F238E27FC236}">
                  <a16:creationId xmlns:a16="http://schemas.microsoft.com/office/drawing/2014/main" id="{C45DB72B-1EB4-4E54-8323-F91AFC78AB37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5" name="Rectangle 114">
              <a:extLst>
                <a:ext uri="{FF2B5EF4-FFF2-40B4-BE49-F238E27FC236}">
                  <a16:creationId xmlns:a16="http://schemas.microsoft.com/office/drawing/2014/main" id="{C509574A-6958-42A3-A80E-5D4EB9770A2A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6" name="Rectangle 115">
              <a:extLst>
                <a:ext uri="{FF2B5EF4-FFF2-40B4-BE49-F238E27FC236}">
                  <a16:creationId xmlns:a16="http://schemas.microsoft.com/office/drawing/2014/main" id="{448EC8B5-D18A-4E05-BC2C-70A1C8B93024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3" name="DUST">
            <a:extLst>
              <a:ext uri="{FF2B5EF4-FFF2-40B4-BE49-F238E27FC236}">
                <a16:creationId xmlns:a16="http://schemas.microsoft.com/office/drawing/2014/main" id="{DA121F2D-65F5-4879-AEFC-BED31B92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4" name="DUST">
            <a:extLst>
              <a:ext uri="{FF2B5EF4-FFF2-40B4-BE49-F238E27FC236}">
                <a16:creationId xmlns:a16="http://schemas.microsoft.com/office/drawing/2014/main" id="{F5AA6AD7-7AF0-44ED-A173-600FF0B89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5" name="GROUP SQUARE LINE">
            <a:extLst>
              <a:ext uri="{FF2B5EF4-FFF2-40B4-BE49-F238E27FC236}">
                <a16:creationId xmlns:a16="http://schemas.microsoft.com/office/drawing/2014/main" id="{32F4A743-DEEA-49B0-9CE0-331543D068FA}"/>
              </a:ext>
            </a:extLst>
          </p:cNvPr>
          <p:cNvGrpSpPr/>
          <p:nvPr/>
        </p:nvGrpSpPr>
        <p:grpSpPr>
          <a:xfrm>
            <a:off x="1010825" y="592918"/>
            <a:ext cx="10566614" cy="5814473"/>
            <a:chOff x="1010825" y="592918"/>
            <a:chExt cx="10566614" cy="58144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B12F0D-EBE1-42D7-8EB9-200E7D071D43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681937-AD0E-4213-8005-AA0809491BC8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321C52-788A-4072-99D4-DBD44A879C6E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AFC0C4A-0756-4301-8D9D-97BCC0787EB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7FD63F5-2042-43B4-871C-C03DA7386D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44BA77C-0AAC-4491-82B0-B3F2716A2A0A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2B68404-F884-4551-AEE6-6831A228AB93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9096AA-475E-4F72-B2A7-5B62840643ED}"/>
                </a:ext>
              </a:extLst>
            </p:cNvPr>
            <p:cNvGrpSpPr/>
            <p:nvPr/>
          </p:nvGrpSpPr>
          <p:grpSpPr>
            <a:xfrm>
              <a:off x="7487825" y="592918"/>
              <a:ext cx="4089614" cy="5570138"/>
              <a:chOff x="1010825" y="984738"/>
              <a:chExt cx="4089614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9243A5-14AE-440D-A410-3CD95087D74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C3290C-13CE-47BF-99B9-D4661802FC8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0AF32-D363-46DB-9ACC-E566113DCC5B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C7F34C3-1D1A-4849-BABB-22CCCAB25A88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0E4C59A-85CE-47FF-8ADF-7F2CA6429CA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C66F8F-0D49-480F-B7B7-5AE63FB534F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2" name="LINE">
            <a:extLst>
              <a:ext uri="{FF2B5EF4-FFF2-40B4-BE49-F238E27FC236}">
                <a16:creationId xmlns:a16="http://schemas.microsoft.com/office/drawing/2014/main" id="{100FD756-1B86-478E-984E-77D726181B6E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F192B7A2-714A-475C-88C4-EDBF105FD409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596EE585-0F43-4729-B1D0-EFA9B0FD1C68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5E7D2C19-C5C1-4491-9B35-1D8F4D8DB7F2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6" name="PLUS PARTICLE">
            <a:extLst>
              <a:ext uri="{FF2B5EF4-FFF2-40B4-BE49-F238E27FC236}">
                <a16:creationId xmlns:a16="http://schemas.microsoft.com/office/drawing/2014/main" id="{3307E280-763B-4CC6-8386-1849D8DFFA15}"/>
              </a:ext>
            </a:extLst>
          </p:cNvPr>
          <p:cNvGrpSpPr/>
          <p:nvPr/>
        </p:nvGrpSpPr>
        <p:grpSpPr>
          <a:xfrm>
            <a:off x="3752884" y="2603413"/>
            <a:ext cx="4768802" cy="2216484"/>
            <a:chOff x="1707165" y="1652588"/>
            <a:chExt cx="8860239" cy="4118134"/>
          </a:xfrm>
        </p:grpSpPr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90DB12EC-A265-49E2-835F-83DC66580AB9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679FB751-4D58-4BB5-A9EF-D64CC3ED0109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959C4BB2-CCB8-4FD9-A212-F58C614645FF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B5B0441D-179D-47DE-87E5-24625C17261F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CE7B92A2-8A03-4DDB-8CB4-4E66585E8DA9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2" name="Frame 51">
              <a:extLst>
                <a:ext uri="{FF2B5EF4-FFF2-40B4-BE49-F238E27FC236}">
                  <a16:creationId xmlns:a16="http://schemas.microsoft.com/office/drawing/2014/main" id="{812E3D8B-29F7-4DF2-9F94-3FCF24B7D77C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3" name="Frame 52">
              <a:extLst>
                <a:ext uri="{FF2B5EF4-FFF2-40B4-BE49-F238E27FC236}">
                  <a16:creationId xmlns:a16="http://schemas.microsoft.com/office/drawing/2014/main" id="{75815410-29AB-4C7E-9779-EA6571E109F6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862B8809-5A4C-498E-B8D3-4173D2D9034C}"/>
                </a:ext>
              </a:extLst>
            </p:cNvPr>
            <p:cNvSpPr/>
            <p:nvPr/>
          </p:nvSpPr>
          <p:spPr>
            <a:xfrm rot="20186916"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96618101-340F-4997-857D-5FCA46BC7262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753BDB09-A3BD-46BC-9137-4BDC0AC287AC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6A1ACF3E-DCDC-4D3D-A05D-F9668F5C1122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8C93B1C7-AC8F-47A4-A64E-3A4AA3D13EEF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82121FFF-AC01-49AE-8C42-EC673969876B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3431DEB8-4ACE-453C-99D9-EF3C742F49BB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A0FDE34C-59A2-4342-A469-4290291114A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404CF677-C022-4875-A7EB-2C757623DE1F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4915C719-AAD6-47CE-A537-1BECAD5C8876}"/>
                </a:ext>
              </a:extLst>
            </p:cNvPr>
            <p:cNvSpPr/>
            <p:nvPr/>
          </p:nvSpPr>
          <p:spPr>
            <a:xfrm rot="20262164"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Plus Sign 63">
              <a:extLst>
                <a:ext uri="{FF2B5EF4-FFF2-40B4-BE49-F238E27FC236}">
                  <a16:creationId xmlns:a16="http://schemas.microsoft.com/office/drawing/2014/main" id="{0B8E59CF-C155-451C-80CB-35B6525B4215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5" name="PLUS PARTICLE">
            <a:extLst>
              <a:ext uri="{FF2B5EF4-FFF2-40B4-BE49-F238E27FC236}">
                <a16:creationId xmlns:a16="http://schemas.microsoft.com/office/drawing/2014/main" id="{85EA473C-BE64-4B59-8F05-74857FCF40C4}"/>
              </a:ext>
            </a:extLst>
          </p:cNvPr>
          <p:cNvGrpSpPr/>
          <p:nvPr/>
        </p:nvGrpSpPr>
        <p:grpSpPr>
          <a:xfrm>
            <a:off x="1276835" y="2040216"/>
            <a:ext cx="3366016" cy="1564484"/>
            <a:chOff x="1707165" y="1652588"/>
            <a:chExt cx="8860239" cy="4118134"/>
          </a:xfrm>
        </p:grpSpPr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F3D076C9-5301-4DCE-AFDA-AF5DE10DBCBE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DAE003F8-1F39-47F7-9367-C4211D312DA5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29ABC9E6-BBCC-47FD-90B4-CE93EE8FC44C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8617DC22-9D04-456E-A50C-CDCA93975A03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Frame 69">
              <a:extLst>
                <a:ext uri="{FF2B5EF4-FFF2-40B4-BE49-F238E27FC236}">
                  <a16:creationId xmlns:a16="http://schemas.microsoft.com/office/drawing/2014/main" id="{F2EA0F42-377E-40B9-815B-4AFB4243B58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1" name="Frame 70">
              <a:extLst>
                <a:ext uri="{FF2B5EF4-FFF2-40B4-BE49-F238E27FC236}">
                  <a16:creationId xmlns:a16="http://schemas.microsoft.com/office/drawing/2014/main" id="{EF635959-404A-4D49-ACFF-7861027D3BE5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A85E18FB-CD96-4408-A7AE-8BE04F583691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4FCD993C-F4E3-4E5E-9425-7E0DE22F0054}"/>
                </a:ext>
              </a:extLst>
            </p:cNvPr>
            <p:cNvSpPr/>
            <p:nvPr/>
          </p:nvSpPr>
          <p:spPr>
            <a:xfrm rot="20186916"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8A1DB950-B1EE-4540-8095-C81CAF18A127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8BD73468-5521-4DB3-AE1A-CCE6C48F0376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81FCBCE9-C0EA-46DD-9AEA-E360D0B6BB24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AACE566E-B459-4144-9F5A-F75B81846BEC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5D8D239C-03A6-494E-AE94-5D413D21A9C2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FFB9A8B5-0FCE-4AAF-9CA9-AED21B64B277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7B7DD3CE-4872-4724-B54B-325AADE3BEC8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6CBBBEFC-0E0C-44B3-84C4-20147E7687B0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1DAFD8CE-32FC-4FCD-BD55-2BDE433C1704}"/>
                </a:ext>
              </a:extLst>
            </p:cNvPr>
            <p:cNvSpPr/>
            <p:nvPr/>
          </p:nvSpPr>
          <p:spPr>
            <a:xfrm rot="20262164"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Plus Sign 82">
              <a:extLst>
                <a:ext uri="{FF2B5EF4-FFF2-40B4-BE49-F238E27FC236}">
                  <a16:creationId xmlns:a16="http://schemas.microsoft.com/office/drawing/2014/main" id="{8D09FDF2-6317-41AB-B03C-104E53FAF833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4" name="PLUS PARTICLE">
            <a:extLst>
              <a:ext uri="{FF2B5EF4-FFF2-40B4-BE49-F238E27FC236}">
                <a16:creationId xmlns:a16="http://schemas.microsoft.com/office/drawing/2014/main" id="{E0AC14D3-D56B-440B-945E-F771CEEF20B4}"/>
              </a:ext>
            </a:extLst>
          </p:cNvPr>
          <p:cNvGrpSpPr/>
          <p:nvPr/>
        </p:nvGrpSpPr>
        <p:grpSpPr>
          <a:xfrm>
            <a:off x="7439105" y="3660841"/>
            <a:ext cx="3366016" cy="1564484"/>
            <a:chOff x="1707165" y="1652588"/>
            <a:chExt cx="8860239" cy="4118134"/>
          </a:xfrm>
        </p:grpSpPr>
        <p:sp>
          <p:nvSpPr>
            <p:cNvPr id="85" name="Frame 84">
              <a:extLst>
                <a:ext uri="{FF2B5EF4-FFF2-40B4-BE49-F238E27FC236}">
                  <a16:creationId xmlns:a16="http://schemas.microsoft.com/office/drawing/2014/main" id="{D06AAFA6-F97E-483A-B4A7-5695C5B04242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6" name="Frame 85">
              <a:extLst>
                <a:ext uri="{FF2B5EF4-FFF2-40B4-BE49-F238E27FC236}">
                  <a16:creationId xmlns:a16="http://schemas.microsoft.com/office/drawing/2014/main" id="{97C9B92B-FD00-4348-AE84-F05FD23E24DC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7" name="Frame 86">
              <a:extLst>
                <a:ext uri="{FF2B5EF4-FFF2-40B4-BE49-F238E27FC236}">
                  <a16:creationId xmlns:a16="http://schemas.microsoft.com/office/drawing/2014/main" id="{832A23AF-F17A-4CAF-B2A5-A6A9B37C9BBF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8" name="Frame 87">
              <a:extLst>
                <a:ext uri="{FF2B5EF4-FFF2-40B4-BE49-F238E27FC236}">
                  <a16:creationId xmlns:a16="http://schemas.microsoft.com/office/drawing/2014/main" id="{C65390AE-A90E-4435-A4AB-3636FA747D7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9" name="Frame 88">
              <a:extLst>
                <a:ext uri="{FF2B5EF4-FFF2-40B4-BE49-F238E27FC236}">
                  <a16:creationId xmlns:a16="http://schemas.microsoft.com/office/drawing/2014/main" id="{E9293001-9DAA-436D-9A83-4421C3AAD6EF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0" name="Frame 89">
              <a:extLst>
                <a:ext uri="{FF2B5EF4-FFF2-40B4-BE49-F238E27FC236}">
                  <a16:creationId xmlns:a16="http://schemas.microsoft.com/office/drawing/2014/main" id="{AE030752-C9F0-4C09-A121-DBF8694D5614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1" name="Frame 90">
              <a:extLst>
                <a:ext uri="{FF2B5EF4-FFF2-40B4-BE49-F238E27FC236}">
                  <a16:creationId xmlns:a16="http://schemas.microsoft.com/office/drawing/2014/main" id="{D626031C-2F85-4833-85FA-B5B3480B40B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4BAC133A-2622-46E9-ADDE-4AF2F8CDC2CB}"/>
                </a:ext>
              </a:extLst>
            </p:cNvPr>
            <p:cNvSpPr/>
            <p:nvPr/>
          </p:nvSpPr>
          <p:spPr>
            <a:xfrm rot="20186916"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Plus Sign 92">
              <a:extLst>
                <a:ext uri="{FF2B5EF4-FFF2-40B4-BE49-F238E27FC236}">
                  <a16:creationId xmlns:a16="http://schemas.microsoft.com/office/drawing/2014/main" id="{390FE60D-196D-45FB-886B-BD6ADF90094B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Plus Sign 93">
              <a:extLst>
                <a:ext uri="{FF2B5EF4-FFF2-40B4-BE49-F238E27FC236}">
                  <a16:creationId xmlns:a16="http://schemas.microsoft.com/office/drawing/2014/main" id="{2B9C0BCF-7B72-467D-8386-F9D89CBAF0B7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Plus Sign 94">
              <a:extLst>
                <a:ext uri="{FF2B5EF4-FFF2-40B4-BE49-F238E27FC236}">
                  <a16:creationId xmlns:a16="http://schemas.microsoft.com/office/drawing/2014/main" id="{1DC17057-0D6C-4271-9FD2-4A965B67BE4B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Plus Sign 95">
              <a:extLst>
                <a:ext uri="{FF2B5EF4-FFF2-40B4-BE49-F238E27FC236}">
                  <a16:creationId xmlns:a16="http://schemas.microsoft.com/office/drawing/2014/main" id="{36B9DBBA-2787-46B0-A0CE-AAEAEB15D66E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Plus Sign 96">
              <a:extLst>
                <a:ext uri="{FF2B5EF4-FFF2-40B4-BE49-F238E27FC236}">
                  <a16:creationId xmlns:a16="http://schemas.microsoft.com/office/drawing/2014/main" id="{2A29C8BD-BF1D-4316-BCDB-5002C5FC7744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Plus Sign 97">
              <a:extLst>
                <a:ext uri="{FF2B5EF4-FFF2-40B4-BE49-F238E27FC236}">
                  <a16:creationId xmlns:a16="http://schemas.microsoft.com/office/drawing/2014/main" id="{AF1793CA-5E22-4D25-B5EE-F4B43E734868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9" name="Plus Sign 98">
              <a:extLst>
                <a:ext uri="{FF2B5EF4-FFF2-40B4-BE49-F238E27FC236}">
                  <a16:creationId xmlns:a16="http://schemas.microsoft.com/office/drawing/2014/main" id="{CAF137BD-6465-45AC-A453-9ED11773AFC9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Plus Sign 99">
              <a:extLst>
                <a:ext uri="{FF2B5EF4-FFF2-40B4-BE49-F238E27FC236}">
                  <a16:creationId xmlns:a16="http://schemas.microsoft.com/office/drawing/2014/main" id="{5A4F5995-BB54-4B27-AD32-F63D49545AC8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Plus Sign 100">
              <a:extLst>
                <a:ext uri="{FF2B5EF4-FFF2-40B4-BE49-F238E27FC236}">
                  <a16:creationId xmlns:a16="http://schemas.microsoft.com/office/drawing/2014/main" id="{9ADAF33D-ED18-47F5-B1E3-7410C5858F3D}"/>
                </a:ext>
              </a:extLst>
            </p:cNvPr>
            <p:cNvSpPr/>
            <p:nvPr/>
          </p:nvSpPr>
          <p:spPr>
            <a:xfrm rot="20262164"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2" name="Plus Sign 101">
              <a:extLst>
                <a:ext uri="{FF2B5EF4-FFF2-40B4-BE49-F238E27FC236}">
                  <a16:creationId xmlns:a16="http://schemas.microsoft.com/office/drawing/2014/main" id="{F7861B12-47B3-43B6-83EA-22C3A2ED6E83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3" name="WHITE LAYER">
            <a:extLst>
              <a:ext uri="{FF2B5EF4-FFF2-40B4-BE49-F238E27FC236}">
                <a16:creationId xmlns:a16="http://schemas.microsoft.com/office/drawing/2014/main" id="{77BE2A97-6326-4340-9842-BFD911EEADA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7" name="BLACK FRAME">
            <a:extLst>
              <a:ext uri="{FF2B5EF4-FFF2-40B4-BE49-F238E27FC236}">
                <a16:creationId xmlns:a16="http://schemas.microsoft.com/office/drawing/2014/main" id="{0AA4A0BF-B5B3-43B7-BB8A-480410E8B62A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F285483-CF39-4F24-8F93-527D13522EBC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E604933-844D-40F6-88E9-8F06C26D448F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4" name="MAIN TEXT">
            <a:extLst>
              <a:ext uri="{FF2B5EF4-FFF2-40B4-BE49-F238E27FC236}">
                <a16:creationId xmlns:a16="http://schemas.microsoft.com/office/drawing/2014/main" id="{408A8552-878A-4887-AB16-3FBCB234D521}"/>
              </a:ext>
            </a:extLst>
          </p:cNvPr>
          <p:cNvGrpSpPr/>
          <p:nvPr/>
        </p:nvGrpSpPr>
        <p:grpSpPr>
          <a:xfrm>
            <a:off x="3579872" y="2972596"/>
            <a:ext cx="5161541" cy="955017"/>
            <a:chOff x="3579872" y="2972596"/>
            <a:chExt cx="5161541" cy="955017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B9735AB-7CCD-4AD1-8D43-9F1D7526FF45}"/>
                </a:ext>
              </a:extLst>
            </p:cNvPr>
            <p:cNvSpPr txBox="1"/>
            <p:nvPr/>
          </p:nvSpPr>
          <p:spPr>
            <a:xfrm>
              <a:off x="3579872" y="2972596"/>
              <a:ext cx="51615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PARALLAX POWERPOINT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FEA7538-469E-4E5F-AC77-E0268A1AA60B}"/>
                </a:ext>
              </a:extLst>
            </p:cNvPr>
            <p:cNvSpPr txBox="1"/>
            <p:nvPr/>
          </p:nvSpPr>
          <p:spPr>
            <a:xfrm>
              <a:off x="4628846" y="3465948"/>
              <a:ext cx="306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VIDEO TEMPLATE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70F5859-3BE9-4FBB-BBE0-6C2834CC13FB}"/>
                </a:ext>
              </a:extLst>
            </p:cNvPr>
            <p:cNvCxnSpPr/>
            <p:nvPr/>
          </p:nvCxnSpPr>
          <p:spPr>
            <a:xfrm>
              <a:off x="3991218" y="3481188"/>
              <a:ext cx="43622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500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2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2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2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9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9" dur="2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200" fill="hold"/>
                                        <p:tgtEl>
                                          <p:spTgt spid="10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3" dur="2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1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72788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GLASS">
            <a:extLst>
              <a:ext uri="{FF2B5EF4-FFF2-40B4-BE49-F238E27FC236}">
                <a16:creationId xmlns:a16="http://schemas.microsoft.com/office/drawing/2014/main" id="{151B0479-7D3D-401C-AF94-C497AC5A89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/>
      </p:pic>
      <p:pic>
        <p:nvPicPr>
          <p:cNvPr id="34" name="PICTURE PLACEHOLDER GLASS">
            <a:extLst>
              <a:ext uri="{FF2B5EF4-FFF2-40B4-BE49-F238E27FC236}">
                <a16:creationId xmlns:a16="http://schemas.microsoft.com/office/drawing/2014/main" id="{711E2469-E1BA-44E5-B861-2229D0D500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3" b="7383"/>
          <a:stretch>
            <a:fillRect/>
          </a:stretch>
        </p:blipFill>
        <p:spPr/>
      </p:pic>
      <p:grpSp>
        <p:nvGrpSpPr>
          <p:cNvPr id="67" name="GLASS SHAPE">
            <a:extLst>
              <a:ext uri="{FF2B5EF4-FFF2-40B4-BE49-F238E27FC236}">
                <a16:creationId xmlns:a16="http://schemas.microsoft.com/office/drawing/2014/main" id="{865F1263-A5BB-498D-8305-A633D4A1C779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E5FEE5C2-5E10-4CE4-8222-809D55E252D0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643C4AA4-A637-461B-8953-00F7B5981F89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A4F03E77-09E9-4081-A3C0-7B71D4DFC527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4D7742F4-ECDA-4510-A1B3-8916D1ACADF3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C84FE515-5EB3-4E33-B0BA-EE6778E30649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A056EC37-90CC-48E5-A3E7-781FCBB1904B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2" name="DUST">
            <a:extLst>
              <a:ext uri="{FF2B5EF4-FFF2-40B4-BE49-F238E27FC236}">
                <a16:creationId xmlns:a16="http://schemas.microsoft.com/office/drawing/2014/main" id="{FEC46DCA-33B2-4BAF-9E31-DEA5F25B3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57" name="DUST">
            <a:extLst>
              <a:ext uri="{FF2B5EF4-FFF2-40B4-BE49-F238E27FC236}">
                <a16:creationId xmlns:a16="http://schemas.microsoft.com/office/drawing/2014/main" id="{16DC3F6B-8564-4D7F-A915-0974EEFCB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3" name="PLUS PARTICLE">
            <a:extLst>
              <a:ext uri="{FF2B5EF4-FFF2-40B4-BE49-F238E27FC236}">
                <a16:creationId xmlns:a16="http://schemas.microsoft.com/office/drawing/2014/main" id="{956B10A1-25FB-4DBF-9B62-45B5CF4FB242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  <a:scene3d>
            <a:camera prst="perspectiveRelaxed"/>
            <a:lightRig rig="threePt" dir="t"/>
          </a:scene3d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9738AF-4840-4946-9394-339F050CDE29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BFD0CDF-920C-412E-9EEE-D65010498A12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97D9B6A-1C03-43FF-84D4-90427E527E54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CF81446-7F45-466E-B67A-6B92DA938FA5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78C516-71B1-4F27-AC21-FDEA7C8F8205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B6F540A-0F75-4B7B-9D35-5FC97240ACD5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64FAB7-1C84-4A13-8654-FCE04481FCC3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209355-E135-457C-895A-2F59957033BF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9842B1C-C52A-41AE-90A0-D9FDE507AF98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BA9FFD-2A54-42A7-A79B-E4AAD0E4B5CD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3A19292-47C4-4D92-8508-E33A87408960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1305A69-AAE7-47B7-A079-C6E88A68873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2E92FB-25F7-498A-A98A-AAD3AA327D4A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A62CBB-0D27-4EF1-8CCF-0EBA293F8619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6AC554-4610-4432-943C-7EA2AD2579E1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68F48F7-FB61-40D8-92B0-EB3D36423610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30" name="LINE">
            <a:extLst>
              <a:ext uri="{FF2B5EF4-FFF2-40B4-BE49-F238E27FC236}">
                <a16:creationId xmlns:a16="http://schemas.microsoft.com/office/drawing/2014/main" id="{D8E8694D-4355-40C3-A67C-6D84A237F984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78C2D2BF-F40D-4016-A366-8205ED94E027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4D189D51-0D78-4A05-AC24-CF73250479B4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BAE55FC7-09DC-4712-932B-D000EF7183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PARTICLE">
            <a:extLst>
              <a:ext uri="{FF2B5EF4-FFF2-40B4-BE49-F238E27FC236}">
                <a16:creationId xmlns:a16="http://schemas.microsoft.com/office/drawing/2014/main" id="{C817BF7C-EA82-436D-9644-2DCD1768C896}"/>
              </a:ext>
            </a:extLst>
          </p:cNvPr>
          <p:cNvGrpSpPr/>
          <p:nvPr/>
        </p:nvGrpSpPr>
        <p:grpSpPr>
          <a:xfrm>
            <a:off x="3385908" y="2432847"/>
            <a:ext cx="5502754" cy="2557616"/>
            <a:chOff x="1707165" y="1652588"/>
            <a:chExt cx="8860239" cy="4118134"/>
          </a:xfrm>
        </p:grpSpPr>
        <p:sp>
          <p:nvSpPr>
            <p:cNvPr id="40" name="Frame 39">
              <a:extLst>
                <a:ext uri="{FF2B5EF4-FFF2-40B4-BE49-F238E27FC236}">
                  <a16:creationId xmlns:a16="http://schemas.microsoft.com/office/drawing/2014/main" id="{0F3CA66C-9CAF-4AD5-8D87-A38FDB836945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id="{20E58888-0867-4D41-870A-726E741183FF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C0AEB1FF-09A6-4806-ADF7-9F31D1A58470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EB279A47-CA5A-43FA-AF19-35F612B048B9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7BCD64E0-6050-4B74-BF0D-29B016D6A474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3D478854-E373-4885-88B2-8D5970560070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1C2FAB19-11BE-4150-9BFC-4BC81862BB03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Plus Sign 47">
              <a:extLst>
                <a:ext uri="{FF2B5EF4-FFF2-40B4-BE49-F238E27FC236}">
                  <a16:creationId xmlns:a16="http://schemas.microsoft.com/office/drawing/2014/main" id="{8A9FAE7B-C1D0-4EC7-B839-6FDB26840023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Plus Sign 48">
              <a:extLst>
                <a:ext uri="{FF2B5EF4-FFF2-40B4-BE49-F238E27FC236}">
                  <a16:creationId xmlns:a16="http://schemas.microsoft.com/office/drawing/2014/main" id="{5079A59A-736B-4753-82A7-B81ADF180657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671F4916-A91E-4806-AEAA-2050B6EFDB82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EFBA4A6A-8D2C-4CB0-93E5-E784EF4F5812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0F4071E1-9805-4E55-99A0-CB1F73A6715C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B02249F9-972A-46A1-BD79-E248AE1BA47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8A444F7D-8244-4E70-B4C3-75B7567151F5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4E73258D-45CC-4CDE-A78F-F53A61C4E969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BFC1B8DC-6DE5-4AB9-8E00-E0999F354BD3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C37B4F50-DDF1-46B4-8732-66874016A751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09DD69D5-9D22-482B-89B9-BABEB488AF66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WHITE LAYER">
            <a:extLst>
              <a:ext uri="{FF2B5EF4-FFF2-40B4-BE49-F238E27FC236}">
                <a16:creationId xmlns:a16="http://schemas.microsoft.com/office/drawing/2014/main" id="{A9AE1956-877D-45A9-B6DF-90AF887C044C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4" name="BLACK FRAME">
            <a:extLst>
              <a:ext uri="{FF2B5EF4-FFF2-40B4-BE49-F238E27FC236}">
                <a16:creationId xmlns:a16="http://schemas.microsoft.com/office/drawing/2014/main" id="{A53D6C68-8E56-4090-B6C7-761179261E07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7A60953-E457-44F1-B231-8BE1F9DE3062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800EA1F-251F-458C-AEC5-CFDFE1BCD0C8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1" name="MAIN TEXT">
            <a:extLst>
              <a:ext uri="{FF2B5EF4-FFF2-40B4-BE49-F238E27FC236}">
                <a16:creationId xmlns:a16="http://schemas.microsoft.com/office/drawing/2014/main" id="{1FC317A6-A3B0-4916-BD63-B21F7AF58E56}"/>
              </a:ext>
            </a:extLst>
          </p:cNvPr>
          <p:cNvGrpSpPr/>
          <p:nvPr/>
        </p:nvGrpSpPr>
        <p:grpSpPr>
          <a:xfrm>
            <a:off x="3579872" y="2972596"/>
            <a:ext cx="5161541" cy="955017"/>
            <a:chOff x="3579872" y="2972596"/>
            <a:chExt cx="5161541" cy="95501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0BFF4B-77F0-45CD-8340-5C7612EB93D1}"/>
                </a:ext>
              </a:extLst>
            </p:cNvPr>
            <p:cNvSpPr txBox="1"/>
            <p:nvPr/>
          </p:nvSpPr>
          <p:spPr>
            <a:xfrm>
              <a:off x="3579872" y="2972596"/>
              <a:ext cx="51615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PARALLAX POWERPOINT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7924BA2-4931-45DF-BEF8-8EA4C3EF2522}"/>
                </a:ext>
              </a:extLst>
            </p:cNvPr>
            <p:cNvSpPr txBox="1"/>
            <p:nvPr/>
          </p:nvSpPr>
          <p:spPr>
            <a:xfrm>
              <a:off x="3713440" y="3465948"/>
              <a:ext cx="489440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ysClr val="windowText" lastClr="000000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VIDEO TEMPLATE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6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2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0" presetClass="exit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8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2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2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6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7" dur="2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6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1" dur="2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597653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PLACEHOLDER GLASS">
            <a:extLst>
              <a:ext uri="{FF2B5EF4-FFF2-40B4-BE49-F238E27FC236}">
                <a16:creationId xmlns:a16="http://schemas.microsoft.com/office/drawing/2014/main" id="{5F75D271-E634-453B-A7C1-3868116407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r="262"/>
          <a:stretch>
            <a:fillRect/>
          </a:stretch>
        </p:blipFill>
        <p:spPr/>
      </p:pic>
      <p:pic>
        <p:nvPicPr>
          <p:cNvPr id="16" name="PICTURE PLACEHOLDER GLASS">
            <a:extLst>
              <a:ext uri="{FF2B5EF4-FFF2-40B4-BE49-F238E27FC236}">
                <a16:creationId xmlns:a16="http://schemas.microsoft.com/office/drawing/2014/main" id="{CB2D1FB6-E2E4-4F73-A382-1A6E29819E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r="514"/>
          <a:stretch>
            <a:fillRect/>
          </a:stretch>
        </p:blipFill>
        <p:spPr/>
      </p:pic>
      <p:grpSp>
        <p:nvGrpSpPr>
          <p:cNvPr id="96" name="GLASS SHAPE">
            <a:extLst>
              <a:ext uri="{FF2B5EF4-FFF2-40B4-BE49-F238E27FC236}">
                <a16:creationId xmlns:a16="http://schemas.microsoft.com/office/drawing/2014/main" id="{F3E290CE-3782-4709-9D4E-0AD87252C903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97" name="Rectangle 96">
              <a:extLst>
                <a:ext uri="{FF2B5EF4-FFF2-40B4-BE49-F238E27FC236}">
                  <a16:creationId xmlns:a16="http://schemas.microsoft.com/office/drawing/2014/main" id="{5C0ECF92-F9C8-4B1B-AE0E-0BCE5717781B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8" name="Rectangle 97">
              <a:extLst>
                <a:ext uri="{FF2B5EF4-FFF2-40B4-BE49-F238E27FC236}">
                  <a16:creationId xmlns:a16="http://schemas.microsoft.com/office/drawing/2014/main" id="{32F87262-E481-4C4D-89DD-96FBA4572DB5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9" name="Rectangle 98">
              <a:extLst>
                <a:ext uri="{FF2B5EF4-FFF2-40B4-BE49-F238E27FC236}">
                  <a16:creationId xmlns:a16="http://schemas.microsoft.com/office/drawing/2014/main" id="{E8EC4E26-4CBA-41F7-897D-25835D1BD3AD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0" name="Rectangle 99">
              <a:extLst>
                <a:ext uri="{FF2B5EF4-FFF2-40B4-BE49-F238E27FC236}">
                  <a16:creationId xmlns:a16="http://schemas.microsoft.com/office/drawing/2014/main" id="{B52C9E3D-F848-4848-B15F-8E9EA45EF0DD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1" name="Rectangle 100">
              <a:extLst>
                <a:ext uri="{FF2B5EF4-FFF2-40B4-BE49-F238E27FC236}">
                  <a16:creationId xmlns:a16="http://schemas.microsoft.com/office/drawing/2014/main" id="{138424D7-0A29-4789-8D87-CDD83F8F5128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2" name="Rectangle 101">
              <a:extLst>
                <a:ext uri="{FF2B5EF4-FFF2-40B4-BE49-F238E27FC236}">
                  <a16:creationId xmlns:a16="http://schemas.microsoft.com/office/drawing/2014/main" id="{7DCA592A-2EB3-454E-87CC-9B1DEB4E79E9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D6A9A9B4-276B-44CE-9DA4-7015333A3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D342B5FD-655D-436A-8630-BE8F09895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6" name="GROUP SQUARE LINE">
            <a:extLst>
              <a:ext uri="{FF2B5EF4-FFF2-40B4-BE49-F238E27FC236}">
                <a16:creationId xmlns:a16="http://schemas.microsoft.com/office/drawing/2014/main" id="{7FCAFE80-753E-4314-9293-CD09BF03D5B6}"/>
              </a:ext>
            </a:extLst>
          </p:cNvPr>
          <p:cNvGrpSpPr/>
          <p:nvPr/>
        </p:nvGrpSpPr>
        <p:grpSpPr>
          <a:xfrm>
            <a:off x="1010825" y="592918"/>
            <a:ext cx="11181175" cy="5814473"/>
            <a:chOff x="1010825" y="592918"/>
            <a:chExt cx="11181175" cy="581447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0D759A-BEE3-4376-BF44-F677A2AA729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FA47D2-173D-444E-99A8-0648C08D4C6E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ADEE8FD-4361-4DBB-9A0E-3498F35A0B69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387576-C66B-42AB-AEEE-0E8A82C1F1D2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4373461-616C-4176-A722-AB12D65CD349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73BCA5-C24E-4FC6-9576-6EF5B2841809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779D6C2-A4CC-4FB9-9A05-C659EACE6FE9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3F48465-C3A1-440D-BBF8-2308DE9566ED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ADDE035-32FA-4748-814F-C7D085B81C81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0F92C5E-DCC7-45C9-A406-F3334D397139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F254CC7-1C01-40A5-9CCA-A58AA41ABB2A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218EB3B-D727-4A53-A8A5-23E4848E79E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2E495C1-B020-427A-9609-D7B38C91F15C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9CD8D07-2DAA-4CE8-B62D-2362521C95F8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552C18-FAD0-4971-B12D-80EED6C570A9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7" name="LINE">
            <a:extLst>
              <a:ext uri="{FF2B5EF4-FFF2-40B4-BE49-F238E27FC236}">
                <a16:creationId xmlns:a16="http://schemas.microsoft.com/office/drawing/2014/main" id="{3A0899C3-8950-4C57-B4BE-089892177BB9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B364AC3F-070F-4410-A876-31936145A6DF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AFEA72AF-F42B-465A-8349-2BA7A0073208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28C68151-8E48-45DC-9253-0EBA7961CD93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1" name="PLUS PARTICLE">
            <a:extLst>
              <a:ext uri="{FF2B5EF4-FFF2-40B4-BE49-F238E27FC236}">
                <a16:creationId xmlns:a16="http://schemas.microsoft.com/office/drawing/2014/main" id="{8A76A4BE-8884-4096-8529-0CA2A4FF7EC6}"/>
              </a:ext>
            </a:extLst>
          </p:cNvPr>
          <p:cNvGrpSpPr/>
          <p:nvPr/>
        </p:nvGrpSpPr>
        <p:grpSpPr>
          <a:xfrm>
            <a:off x="3674266" y="2566873"/>
            <a:ext cx="4926038" cy="2289564"/>
            <a:chOff x="1707165" y="1652588"/>
            <a:chExt cx="8860239" cy="4118134"/>
          </a:xfrm>
        </p:grpSpPr>
        <p:sp>
          <p:nvSpPr>
            <p:cNvPr id="52" name="Frame 51">
              <a:extLst>
                <a:ext uri="{FF2B5EF4-FFF2-40B4-BE49-F238E27FC236}">
                  <a16:creationId xmlns:a16="http://schemas.microsoft.com/office/drawing/2014/main" id="{F18D3888-7D66-42EA-877C-02B9CEE920A0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3" name="Frame 52">
              <a:extLst>
                <a:ext uri="{FF2B5EF4-FFF2-40B4-BE49-F238E27FC236}">
                  <a16:creationId xmlns:a16="http://schemas.microsoft.com/office/drawing/2014/main" id="{5CD1ACBE-071A-4961-B0C7-01346FFBA8B9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4" name="Frame 53">
              <a:extLst>
                <a:ext uri="{FF2B5EF4-FFF2-40B4-BE49-F238E27FC236}">
                  <a16:creationId xmlns:a16="http://schemas.microsoft.com/office/drawing/2014/main" id="{40837AF7-3AB2-4960-82B4-B1C22F57CD91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5" name="Frame 54">
              <a:extLst>
                <a:ext uri="{FF2B5EF4-FFF2-40B4-BE49-F238E27FC236}">
                  <a16:creationId xmlns:a16="http://schemas.microsoft.com/office/drawing/2014/main" id="{AE697CCD-4F00-44DD-B53C-E4737B785D97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6" name="Frame 55">
              <a:extLst>
                <a:ext uri="{FF2B5EF4-FFF2-40B4-BE49-F238E27FC236}">
                  <a16:creationId xmlns:a16="http://schemas.microsoft.com/office/drawing/2014/main" id="{341EB6EB-CE03-4B82-932C-42C56FF7C788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7" name="Frame 56">
              <a:extLst>
                <a:ext uri="{FF2B5EF4-FFF2-40B4-BE49-F238E27FC236}">
                  <a16:creationId xmlns:a16="http://schemas.microsoft.com/office/drawing/2014/main" id="{BF3B2E1B-CBCD-445B-A337-3983C7DEEEEF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8" name="Frame 57">
              <a:extLst>
                <a:ext uri="{FF2B5EF4-FFF2-40B4-BE49-F238E27FC236}">
                  <a16:creationId xmlns:a16="http://schemas.microsoft.com/office/drawing/2014/main" id="{230FA178-BEA2-45DE-AEC4-21BD4F6567E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5EE0B25C-E562-4432-9492-1FFA1E861DEB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04D58AC8-1C03-4E2A-A0C5-728E035AC886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5949143E-34F6-46E4-9C28-CC87FBED3455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F856F590-44BC-4663-92C8-65834B6F4743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E858E7C4-C8DC-4B03-9F80-29C7F6F1E144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Plus Sign 63">
              <a:extLst>
                <a:ext uri="{FF2B5EF4-FFF2-40B4-BE49-F238E27FC236}">
                  <a16:creationId xmlns:a16="http://schemas.microsoft.com/office/drawing/2014/main" id="{A3946654-088F-44F6-B8A0-28E6B2320EB4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Plus Sign 64">
              <a:extLst>
                <a:ext uri="{FF2B5EF4-FFF2-40B4-BE49-F238E27FC236}">
                  <a16:creationId xmlns:a16="http://schemas.microsoft.com/office/drawing/2014/main" id="{0B8C4565-48A2-4DEC-AAE0-CB054FF913D9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Plus Sign 65">
              <a:extLst>
                <a:ext uri="{FF2B5EF4-FFF2-40B4-BE49-F238E27FC236}">
                  <a16:creationId xmlns:a16="http://schemas.microsoft.com/office/drawing/2014/main" id="{54AC21D7-10E8-4CF8-84E5-1225C556A60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Plus Sign 66">
              <a:extLst>
                <a:ext uri="{FF2B5EF4-FFF2-40B4-BE49-F238E27FC236}">
                  <a16:creationId xmlns:a16="http://schemas.microsoft.com/office/drawing/2014/main" id="{30140766-CDA5-46D3-A84F-C5FDE271AC0E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B064FF4C-419C-41EC-BD2F-5C0A334F9186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2D138927-2B2E-4F4D-AAEE-176991C9B23D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0" name="PLUS PARTICLE">
            <a:extLst>
              <a:ext uri="{FF2B5EF4-FFF2-40B4-BE49-F238E27FC236}">
                <a16:creationId xmlns:a16="http://schemas.microsoft.com/office/drawing/2014/main" id="{E9F92FAF-B614-4083-880A-BEAF4A1576CA}"/>
              </a:ext>
            </a:extLst>
          </p:cNvPr>
          <p:cNvGrpSpPr/>
          <p:nvPr/>
        </p:nvGrpSpPr>
        <p:grpSpPr>
          <a:xfrm>
            <a:off x="4275309" y="2927797"/>
            <a:ext cx="4028752" cy="1872516"/>
            <a:chOff x="1707165" y="1652588"/>
            <a:chExt cx="8860239" cy="4118134"/>
          </a:xfrm>
          <a:solidFill>
            <a:schemeClr val="bg1">
              <a:alpha val="47000"/>
            </a:schemeClr>
          </a:solidFill>
        </p:grpSpPr>
        <p:sp>
          <p:nvSpPr>
            <p:cNvPr id="71" name="Frame 70">
              <a:extLst>
                <a:ext uri="{FF2B5EF4-FFF2-40B4-BE49-F238E27FC236}">
                  <a16:creationId xmlns:a16="http://schemas.microsoft.com/office/drawing/2014/main" id="{35BB9EDC-43C9-4269-8D33-B733BC363490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4C386316-93ED-46D7-A81A-51949D0EA2F0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3" name="Frame 72">
              <a:extLst>
                <a:ext uri="{FF2B5EF4-FFF2-40B4-BE49-F238E27FC236}">
                  <a16:creationId xmlns:a16="http://schemas.microsoft.com/office/drawing/2014/main" id="{BAB5A57D-9A12-46C7-B83A-10DC0DE2ADBA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4" name="Frame 73">
              <a:extLst>
                <a:ext uri="{FF2B5EF4-FFF2-40B4-BE49-F238E27FC236}">
                  <a16:creationId xmlns:a16="http://schemas.microsoft.com/office/drawing/2014/main" id="{47C90A95-593E-44FC-80A0-125E14D7D34A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5" name="Frame 74">
              <a:extLst>
                <a:ext uri="{FF2B5EF4-FFF2-40B4-BE49-F238E27FC236}">
                  <a16:creationId xmlns:a16="http://schemas.microsoft.com/office/drawing/2014/main" id="{1152F3A2-B66F-4078-93A8-27FA2B464573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6" name="Frame 75">
              <a:extLst>
                <a:ext uri="{FF2B5EF4-FFF2-40B4-BE49-F238E27FC236}">
                  <a16:creationId xmlns:a16="http://schemas.microsoft.com/office/drawing/2014/main" id="{694CCCAB-2955-4A25-8402-7A2CA3681BB8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7" name="Frame 76">
              <a:extLst>
                <a:ext uri="{FF2B5EF4-FFF2-40B4-BE49-F238E27FC236}">
                  <a16:creationId xmlns:a16="http://schemas.microsoft.com/office/drawing/2014/main" id="{739F06D9-A5A3-47E7-BBB2-AF607EBC036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76815E14-3070-4B72-943F-36E37DA9FCEB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C5F563B3-E310-42CB-8BE7-0E46C2B7347A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89C141D8-D60D-438D-88BC-73733D8DF396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B51160A8-DDE3-4814-AF55-751B3D0B7743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58FEC82D-F41C-472E-A671-18830C5D31B4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Plus Sign 82">
              <a:extLst>
                <a:ext uri="{FF2B5EF4-FFF2-40B4-BE49-F238E27FC236}">
                  <a16:creationId xmlns:a16="http://schemas.microsoft.com/office/drawing/2014/main" id="{382AB858-E419-44EC-B489-24680B6AAB5A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Plus Sign 83">
              <a:extLst>
                <a:ext uri="{FF2B5EF4-FFF2-40B4-BE49-F238E27FC236}">
                  <a16:creationId xmlns:a16="http://schemas.microsoft.com/office/drawing/2014/main" id="{55C29B76-7DCB-4154-BC52-B33CEBC36A6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Plus Sign 84">
              <a:extLst>
                <a:ext uri="{FF2B5EF4-FFF2-40B4-BE49-F238E27FC236}">
                  <a16:creationId xmlns:a16="http://schemas.microsoft.com/office/drawing/2014/main" id="{3BCFCA67-1414-420D-B329-EA86E98AE7AF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Plus Sign 85">
              <a:extLst>
                <a:ext uri="{FF2B5EF4-FFF2-40B4-BE49-F238E27FC236}">
                  <a16:creationId xmlns:a16="http://schemas.microsoft.com/office/drawing/2014/main" id="{84241207-E05B-4B9B-A380-DC752BBEF93C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Plus Sign 86">
              <a:extLst>
                <a:ext uri="{FF2B5EF4-FFF2-40B4-BE49-F238E27FC236}">
                  <a16:creationId xmlns:a16="http://schemas.microsoft.com/office/drawing/2014/main" id="{07E66604-6AB1-4B93-98BA-E69A9DDC9FB6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Plus Sign 87">
              <a:extLst>
                <a:ext uri="{FF2B5EF4-FFF2-40B4-BE49-F238E27FC236}">
                  <a16:creationId xmlns:a16="http://schemas.microsoft.com/office/drawing/2014/main" id="{20648A4D-2CC6-4D29-BA8A-109B299CAEEA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9" name="WHITE LAYER">
            <a:extLst>
              <a:ext uri="{FF2B5EF4-FFF2-40B4-BE49-F238E27FC236}">
                <a16:creationId xmlns:a16="http://schemas.microsoft.com/office/drawing/2014/main" id="{9E30818A-6F8D-473E-979F-BAA259C178E5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3" name="BLACK FRAME">
            <a:extLst>
              <a:ext uri="{FF2B5EF4-FFF2-40B4-BE49-F238E27FC236}">
                <a16:creationId xmlns:a16="http://schemas.microsoft.com/office/drawing/2014/main" id="{25083274-C181-4CB7-8472-C718089D3AB7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3C5B0E8-8709-4D87-95AC-1C75CCC98FA0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90B6A63-B251-4A3D-BB54-FBF4733D60FC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0" name="MAIN TEXT">
            <a:extLst>
              <a:ext uri="{FF2B5EF4-FFF2-40B4-BE49-F238E27FC236}">
                <a16:creationId xmlns:a16="http://schemas.microsoft.com/office/drawing/2014/main" id="{264482A3-D6C4-486F-B141-9F485ACD95E0}"/>
              </a:ext>
            </a:extLst>
          </p:cNvPr>
          <p:cNvGrpSpPr/>
          <p:nvPr/>
        </p:nvGrpSpPr>
        <p:grpSpPr>
          <a:xfrm>
            <a:off x="333042" y="997470"/>
            <a:ext cx="12209335" cy="6895910"/>
            <a:chOff x="0" y="0"/>
            <a:chExt cx="12209335" cy="689591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3B64BCA-B1E2-4B50-853E-4ADD7B08D17F}"/>
                </a:ext>
              </a:extLst>
            </p:cNvPr>
            <p:cNvGrpSpPr/>
            <p:nvPr/>
          </p:nvGrpSpPr>
          <p:grpSpPr>
            <a:xfrm>
              <a:off x="1767748" y="3293665"/>
              <a:ext cx="5436296" cy="838905"/>
              <a:chOff x="3442497" y="2972596"/>
              <a:chExt cx="5436296" cy="838905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9BE56-6096-4A32-93B7-53065AD46FDE}"/>
                  </a:ext>
                </a:extLst>
              </p:cNvPr>
              <p:cNvSpPr txBox="1"/>
              <p:nvPr/>
            </p:nvSpPr>
            <p:spPr>
              <a:xfrm>
                <a:off x="4160738" y="2972596"/>
                <a:ext cx="399981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8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EASY EDIT THE AUDIO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CBC6531-73B4-4BA1-934A-6738B6A29889}"/>
                  </a:ext>
                </a:extLst>
              </p:cNvPr>
              <p:cNvSpPr txBox="1"/>
              <p:nvPr/>
            </p:nvSpPr>
            <p:spPr>
              <a:xfrm>
                <a:off x="3442497" y="3349836"/>
                <a:ext cx="543629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TERIC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PUT YOUR OWN BACKGROUND AUDIO</a:t>
                </a: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54BC27-128C-4E4E-8618-2239B4A254D8}"/>
                  </a:ext>
                </a:extLst>
              </p:cNvPr>
              <p:cNvCxnSpPr/>
              <p:nvPr/>
            </p:nvCxnSpPr>
            <p:spPr>
              <a:xfrm>
                <a:off x="3991218" y="3481188"/>
                <a:ext cx="4362201" cy="0"/>
              </a:xfrm>
              <a:prstGeom prst="line">
                <a:avLst/>
              </a:prstGeom>
              <a:ln w="381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A550E61-BBE2-45DC-A2FE-301A5944F1A4}"/>
                </a:ext>
              </a:extLst>
            </p:cNvPr>
            <p:cNvSpPr/>
            <p:nvPr/>
          </p:nvSpPr>
          <p:spPr>
            <a:xfrm>
              <a:off x="0" y="0"/>
              <a:ext cx="12209335" cy="68959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1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9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67" dur="2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9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8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47249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527E97E6-B267-4E3E-92C8-1DF7EBF127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/>
      </p:pic>
      <p:pic>
        <p:nvPicPr>
          <p:cNvPr id="11" name="PICTURE PLACEHOLDER GLASS">
            <a:extLst>
              <a:ext uri="{FF2B5EF4-FFF2-40B4-BE49-F238E27FC236}">
                <a16:creationId xmlns:a16="http://schemas.microsoft.com/office/drawing/2014/main" id="{9245FCE4-B95B-4F3C-B67A-8A5878A4DA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0" b="7490"/>
          <a:stretch>
            <a:fillRect/>
          </a:stretch>
        </p:blipFill>
        <p:spPr/>
      </p:pic>
      <p:grpSp>
        <p:nvGrpSpPr>
          <p:cNvPr id="12" name="Group Glass">
            <a:extLst>
              <a:ext uri="{FF2B5EF4-FFF2-40B4-BE49-F238E27FC236}">
                <a16:creationId xmlns:a16="http://schemas.microsoft.com/office/drawing/2014/main" id="{892E3792-28DD-46BA-B24D-0B2B9FA36DF0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6" name="Rectangle 85">
              <a:extLst>
                <a:ext uri="{FF2B5EF4-FFF2-40B4-BE49-F238E27FC236}">
                  <a16:creationId xmlns:a16="http://schemas.microsoft.com/office/drawing/2014/main" id="{E27342A8-D1E6-4A36-B884-14FA557191CC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D777F0F3-BB6F-4248-8F63-B12F7CC75D19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F9EA7ED9-CDFD-4CCD-8241-44C6AE17E68A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D0844475-2E16-400F-B20A-CD8FA6D85FFE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ECBED736-95FE-4BCA-86AD-BC4F4EE0FC3C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A175A5EC-AAE8-4759-A230-4DF4AC0A22E9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3" name="DUST">
            <a:extLst>
              <a:ext uri="{FF2B5EF4-FFF2-40B4-BE49-F238E27FC236}">
                <a16:creationId xmlns:a16="http://schemas.microsoft.com/office/drawing/2014/main" id="{DA121F2D-65F5-4879-AEFC-BED31B92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4" name="DUST">
            <a:extLst>
              <a:ext uri="{FF2B5EF4-FFF2-40B4-BE49-F238E27FC236}">
                <a16:creationId xmlns:a16="http://schemas.microsoft.com/office/drawing/2014/main" id="{F5AA6AD7-7AF0-44ED-A173-600FF0B89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5" name="GROUP SQUARE LINE">
            <a:extLst>
              <a:ext uri="{FF2B5EF4-FFF2-40B4-BE49-F238E27FC236}">
                <a16:creationId xmlns:a16="http://schemas.microsoft.com/office/drawing/2014/main" id="{E7E5E79B-8A54-46FC-956B-4B3AADF5AD9E}"/>
              </a:ext>
            </a:extLst>
          </p:cNvPr>
          <p:cNvGrpSpPr/>
          <p:nvPr/>
        </p:nvGrpSpPr>
        <p:grpSpPr>
          <a:xfrm>
            <a:off x="1010825" y="592918"/>
            <a:ext cx="11181175" cy="5814473"/>
            <a:chOff x="1010825" y="592918"/>
            <a:chExt cx="11181175" cy="58144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6A0D71-E6AB-4242-A9D8-12CF811126FD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4D2EC87-5A70-4E6D-A35C-BE5FB306F560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154FA1A-D41A-42DE-A0F9-B7FDCFDE7900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92E6E80-D382-4F83-AD23-AFDCF39F1BAD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C3B7471-7F78-4717-8183-E1C661EC9976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04E2E8-FB15-43DF-8F5C-441AC336CA50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A7069D3-AA43-490D-B275-166D4A38AA35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B01EDFD-18FE-4860-80CF-82B55568E4F2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E003B5-37E1-4387-AD9E-783E1CF33E8A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E95AC1-F9FC-4208-8772-6B1109589E80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D3F4173-8130-419D-B389-60C6ACABC495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BE8995E-D51D-4B0C-AF82-7D2D3EC1103D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8FFA34-382E-40A9-BE5C-055A5B844894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9BEB8C4-FBC0-48B4-B235-8602E1FDE672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E8540A-EB7A-4085-9269-3D111694C001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AC419B6-1083-4E39-AB63-974429E11B08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3" name="LINE">
            <a:extLst>
              <a:ext uri="{FF2B5EF4-FFF2-40B4-BE49-F238E27FC236}">
                <a16:creationId xmlns:a16="http://schemas.microsoft.com/office/drawing/2014/main" id="{566E7859-3EDF-4232-9567-E021B2264907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1BE03A27-49DD-4524-B260-01D6564A14A6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50995355-5C4B-484F-859D-9D706611CB58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B7221B71-E67F-4E1D-A74A-6411708960C2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7" name="PLUS PARTICLE">
            <a:extLst>
              <a:ext uri="{FF2B5EF4-FFF2-40B4-BE49-F238E27FC236}">
                <a16:creationId xmlns:a16="http://schemas.microsoft.com/office/drawing/2014/main" id="{A8D0ABFE-97AF-409C-84D3-BCD002817255}"/>
              </a:ext>
            </a:extLst>
          </p:cNvPr>
          <p:cNvGrpSpPr/>
          <p:nvPr/>
        </p:nvGrpSpPr>
        <p:grpSpPr>
          <a:xfrm>
            <a:off x="1420814" y="2146213"/>
            <a:ext cx="3310420" cy="1538644"/>
            <a:chOff x="1707165" y="1652588"/>
            <a:chExt cx="8860239" cy="4118134"/>
          </a:xfrm>
        </p:grpSpPr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18749341-EA42-4D74-9081-F2C96F0E74CD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82C2F0FD-38BF-47FB-95D8-DFD67F8FDAB1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FFF3563C-B611-4A44-A6A1-9DC492D803BE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9AA4C1A0-B0D8-4A6D-A5D7-195E883BDF6E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2" name="Frame 51">
              <a:extLst>
                <a:ext uri="{FF2B5EF4-FFF2-40B4-BE49-F238E27FC236}">
                  <a16:creationId xmlns:a16="http://schemas.microsoft.com/office/drawing/2014/main" id="{6C613AF3-8AFB-4E7E-A72E-D4F9669EB914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3" name="Frame 52">
              <a:extLst>
                <a:ext uri="{FF2B5EF4-FFF2-40B4-BE49-F238E27FC236}">
                  <a16:creationId xmlns:a16="http://schemas.microsoft.com/office/drawing/2014/main" id="{00E1A64E-0E5B-44D3-AA85-B0478F65B34E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4" name="Frame 53">
              <a:extLst>
                <a:ext uri="{FF2B5EF4-FFF2-40B4-BE49-F238E27FC236}">
                  <a16:creationId xmlns:a16="http://schemas.microsoft.com/office/drawing/2014/main" id="{2B06E8A2-CAAE-462A-8D55-EE4066C8DC03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2DAF3CFA-28B8-4113-A822-2CC01FBF2176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FF378979-A0C8-4CA3-B96F-E181D79DD0AC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9BBD8F87-8F89-4C19-8A65-D3FFDDBA91A7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6BA19F98-B0D7-4AEF-919B-7937B8C7F617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B9A631D3-2E82-4A48-9E9F-87A7E7220F10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3186E0D8-6A5F-4755-9E84-A15811F9F4A4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FFBD4456-CCA0-4A9C-9122-17DBFB1AE113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D8F40662-4239-4E6A-9180-C30210BBEC34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B1BC9F01-E497-4BE2-BDD5-5DF4E3572AE6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Plus Sign 63">
              <a:extLst>
                <a:ext uri="{FF2B5EF4-FFF2-40B4-BE49-F238E27FC236}">
                  <a16:creationId xmlns:a16="http://schemas.microsoft.com/office/drawing/2014/main" id="{FD7DB60C-4A86-4E97-B1E1-AF89D4C4EB1F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Plus Sign 64">
              <a:extLst>
                <a:ext uri="{FF2B5EF4-FFF2-40B4-BE49-F238E27FC236}">
                  <a16:creationId xmlns:a16="http://schemas.microsoft.com/office/drawing/2014/main" id="{40F4FFDF-2705-4B02-AF4C-27F2A336BB94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6" name="PLUS PARTICLE">
            <a:extLst>
              <a:ext uri="{FF2B5EF4-FFF2-40B4-BE49-F238E27FC236}">
                <a16:creationId xmlns:a16="http://schemas.microsoft.com/office/drawing/2014/main" id="{D63F8412-1BD3-4661-B202-1503F280FEF7}"/>
              </a:ext>
            </a:extLst>
          </p:cNvPr>
          <p:cNvGrpSpPr/>
          <p:nvPr/>
        </p:nvGrpSpPr>
        <p:grpSpPr>
          <a:xfrm>
            <a:off x="7274233" y="3872542"/>
            <a:ext cx="3422266" cy="1590628"/>
            <a:chOff x="1707165" y="1652588"/>
            <a:chExt cx="8860239" cy="4118134"/>
          </a:xfrm>
        </p:grpSpPr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7E31D3A1-ACC1-4AD6-AAB3-9B8A8AB90737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4CCFDBC2-4215-4A83-A69B-A43E7A376630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428C7373-84FC-4E00-865A-8E99F79510CB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Frame 69">
              <a:extLst>
                <a:ext uri="{FF2B5EF4-FFF2-40B4-BE49-F238E27FC236}">
                  <a16:creationId xmlns:a16="http://schemas.microsoft.com/office/drawing/2014/main" id="{089F11CD-6FB6-4F25-BFFD-4050A9A064AF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1" name="Frame 70">
              <a:extLst>
                <a:ext uri="{FF2B5EF4-FFF2-40B4-BE49-F238E27FC236}">
                  <a16:creationId xmlns:a16="http://schemas.microsoft.com/office/drawing/2014/main" id="{6DCEDA3C-1789-4AF7-AB42-8C0A915972AF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2AF361CD-2AC7-4687-8D8B-A9D2306C4091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3" name="Frame 72">
              <a:extLst>
                <a:ext uri="{FF2B5EF4-FFF2-40B4-BE49-F238E27FC236}">
                  <a16:creationId xmlns:a16="http://schemas.microsoft.com/office/drawing/2014/main" id="{A4F79E77-0EFE-4E7F-9D76-0EFBA27C59EE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6F5BF6E5-404A-4037-A424-5D3C17C379C8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D7C88A69-9555-4356-AD60-45CF84742FD6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5505B92B-03E8-4E7B-94D9-81BB4E5F828E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55FC1ADC-0251-4B86-B4DE-B9C688131B9F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DABDE0E8-5D13-46FA-8FED-6C0822AF6824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5A0DD039-8CDD-4DB3-8CB2-37151DFB96F0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862AFF33-EB02-4A72-918D-28F9C51FDDF6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BF1E8C08-5ADF-4D99-B2A0-7B1285DE0F77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7D0EF94D-0B1E-4CBD-9A3E-086AC89A2153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Plus Sign 82">
              <a:extLst>
                <a:ext uri="{FF2B5EF4-FFF2-40B4-BE49-F238E27FC236}">
                  <a16:creationId xmlns:a16="http://schemas.microsoft.com/office/drawing/2014/main" id="{1741DCE7-5496-4ED1-9C6B-A3F8C813C536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Plus Sign 83">
              <a:extLst>
                <a:ext uri="{FF2B5EF4-FFF2-40B4-BE49-F238E27FC236}">
                  <a16:creationId xmlns:a16="http://schemas.microsoft.com/office/drawing/2014/main" id="{8577984E-6C20-4234-B6B9-0D65D7980297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5" name="WHITE LAYER">
            <a:extLst>
              <a:ext uri="{FF2B5EF4-FFF2-40B4-BE49-F238E27FC236}">
                <a16:creationId xmlns:a16="http://schemas.microsoft.com/office/drawing/2014/main" id="{7C241903-A56A-4A2C-9F86-A803517ABECC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2" name="BLACK FRAME">
            <a:extLst>
              <a:ext uri="{FF2B5EF4-FFF2-40B4-BE49-F238E27FC236}">
                <a16:creationId xmlns:a16="http://schemas.microsoft.com/office/drawing/2014/main" id="{96C5FE2F-46B0-4D09-91EA-3D0F6CF5317F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8BCB7C0-6DD8-4828-B420-848D299BFD14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B33BBCF-B9C3-4C83-9DB0-EE5B9D0E91D3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5" name="MAIN TEXT">
            <a:extLst>
              <a:ext uri="{FF2B5EF4-FFF2-40B4-BE49-F238E27FC236}">
                <a16:creationId xmlns:a16="http://schemas.microsoft.com/office/drawing/2014/main" id="{AA67313D-EA88-4246-A5F3-C835B62EDBCA}"/>
              </a:ext>
            </a:extLst>
          </p:cNvPr>
          <p:cNvGrpSpPr/>
          <p:nvPr/>
        </p:nvGrpSpPr>
        <p:grpSpPr>
          <a:xfrm>
            <a:off x="3649353" y="4540438"/>
            <a:ext cx="4833760" cy="955017"/>
            <a:chOff x="3743758" y="2972596"/>
            <a:chExt cx="4833760" cy="95501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545963C-C544-4383-8F86-FD3DA5BF6814}"/>
                </a:ext>
              </a:extLst>
            </p:cNvPr>
            <p:cNvSpPr txBox="1"/>
            <p:nvPr/>
          </p:nvSpPr>
          <p:spPr>
            <a:xfrm>
              <a:off x="3743758" y="2972596"/>
              <a:ext cx="4833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PROMOTE YOUE EVENT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639B3C0-3A29-419A-A8FD-4510AC588FC8}"/>
                </a:ext>
              </a:extLst>
            </p:cNvPr>
            <p:cNvSpPr txBox="1"/>
            <p:nvPr/>
          </p:nvSpPr>
          <p:spPr>
            <a:xfrm>
              <a:off x="3816891" y="3465948"/>
              <a:ext cx="4687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USING LEVIDIO CINEMAGIC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E2DB83C-D606-4DA8-84BF-E08B82E77828}"/>
                </a:ext>
              </a:extLst>
            </p:cNvPr>
            <p:cNvCxnSpPr/>
            <p:nvPr/>
          </p:nvCxnSpPr>
          <p:spPr>
            <a:xfrm>
              <a:off x="3991218" y="3481188"/>
              <a:ext cx="43622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QUARE LINE">
            <a:extLst>
              <a:ext uri="{FF2B5EF4-FFF2-40B4-BE49-F238E27FC236}">
                <a16:creationId xmlns:a16="http://schemas.microsoft.com/office/drawing/2014/main" id="{DFD69775-8642-4229-9B86-075B7F181104}"/>
              </a:ext>
            </a:extLst>
          </p:cNvPr>
          <p:cNvSpPr/>
          <p:nvPr/>
        </p:nvSpPr>
        <p:spPr>
          <a:xfrm>
            <a:off x="3679148" y="4397894"/>
            <a:ext cx="4778631" cy="1123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02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1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0" presetClass="exit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1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1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2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1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2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2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66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2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0" dur="2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2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4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85" grpId="0" animBg="1"/>
      <p:bldP spid="2" grpId="0" animBg="1"/>
      <p:bldP spid="2" grpId="1" animBg="1"/>
      <p:bldP spid="2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76942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A359761D-EA4D-43AB-896C-DA26E1CFA6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r="5668"/>
          <a:stretch>
            <a:fillRect/>
          </a:stretch>
        </p:blipFill>
        <p:spPr/>
      </p:pic>
      <p:pic>
        <p:nvPicPr>
          <p:cNvPr id="12" name="PICTURE PLACEHOLDER GLASS">
            <a:extLst>
              <a:ext uri="{FF2B5EF4-FFF2-40B4-BE49-F238E27FC236}">
                <a16:creationId xmlns:a16="http://schemas.microsoft.com/office/drawing/2014/main" id="{7267C0A1-4325-492B-B559-020243F0BC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r="6004"/>
          <a:stretch>
            <a:fillRect/>
          </a:stretch>
        </p:blipFill>
        <p:spPr/>
      </p:pic>
      <p:grpSp>
        <p:nvGrpSpPr>
          <p:cNvPr id="86" name="GLASS SHAPE">
            <a:extLst>
              <a:ext uri="{FF2B5EF4-FFF2-40B4-BE49-F238E27FC236}">
                <a16:creationId xmlns:a16="http://schemas.microsoft.com/office/drawing/2014/main" id="{D99F9314-BC60-4282-9BB4-3CD5C9346205}"/>
              </a:ext>
            </a:extLst>
          </p:cNvPr>
          <p:cNvGrpSpPr/>
          <p:nvPr/>
        </p:nvGrpSpPr>
        <p:grpSpPr>
          <a:xfrm>
            <a:off x="1955844" y="-1732332"/>
            <a:ext cx="12253129" cy="6867555"/>
            <a:chOff x="-18310" y="8030"/>
            <a:chExt cx="12253129" cy="6867555"/>
          </a:xfrm>
        </p:grpSpPr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82307FCD-A73C-481B-827D-F9D1DB7D6FC6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8307A539-8FAB-455B-936A-E0248242847E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B577AF63-BB40-4357-90B5-D2C702A2D02C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7B5E9978-A433-49AE-A22E-7C0220EF5F06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2BA3E2E8-6962-408B-AB46-4FFA6421F8C4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8E9E59BA-76A4-4B17-9149-7B8BFCE3C04E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81F6E663-841C-40E3-BC26-F33FFC092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C1C42134-FC28-419D-9C0E-1288B0C9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22" name="GROUP SQUARE LINE">
            <a:extLst>
              <a:ext uri="{FF2B5EF4-FFF2-40B4-BE49-F238E27FC236}">
                <a16:creationId xmlns:a16="http://schemas.microsoft.com/office/drawing/2014/main" id="{4F56AF7A-FBAB-4F28-8700-3EA8228F1DDA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6BB0A7-2763-4E50-8822-904C357E88C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05854D3-531E-491C-BB75-7B7B8D6C0998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700126-849C-44F7-92AF-96316843169B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854A9-20AB-4E4A-BF35-E22F2426BF6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8923AE-3FD3-4D9E-ACD2-9A93C1E4FCC0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61406AF-D6D1-497F-9AB6-808C5D2A9F6D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813E43-2D3D-4F22-A95E-ED3127CD9682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7B368A-AC66-4E9D-A851-422E3351056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6DC5DE-919C-4A0D-B48C-03386FF61565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905A29-26D0-4D08-94FC-CB31F5D3249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94197D8-63DD-4BA0-BF55-AF6A41EF0CF7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E6C9A78-0C78-4BE8-817B-2428F22E3107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4526B3-115E-4892-A3DE-B5D0E2EAB7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F83B0B-33E1-443A-9884-59818360F30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FB181F-1272-4AB6-A81D-5616EC90850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39" name="GROUP SQUARE LINE">
            <a:extLst>
              <a:ext uri="{FF2B5EF4-FFF2-40B4-BE49-F238E27FC236}">
                <a16:creationId xmlns:a16="http://schemas.microsoft.com/office/drawing/2014/main" id="{BA5AFD11-318E-4D7F-B8BE-A7EA4AD183BD}"/>
              </a:ext>
            </a:extLst>
          </p:cNvPr>
          <p:cNvGrpSpPr/>
          <p:nvPr/>
        </p:nvGrpSpPr>
        <p:grpSpPr>
          <a:xfrm>
            <a:off x="-2747313" y="-1244352"/>
            <a:ext cx="17973620" cy="9346704"/>
            <a:chOff x="1010825" y="592918"/>
            <a:chExt cx="11181175" cy="58144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F9904D-FBF1-41A9-A6CE-7A79E4735700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08051A8-A129-4A84-ACAA-9AD48FA144D1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0E7368F-2EB5-4D21-BA69-BA2D915B1D62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114A7BF-C18E-42EA-9516-1FA114228729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BEF69AB-4B0C-488F-A261-8C414F3ACCE6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28869CC-8A9F-4857-BFCE-D23BADEB2C2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3D925-F568-4598-B6E0-36A574F7E92F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180FFC6-56F5-47D4-88A7-57E4CEEB5CD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65C45C-906D-4D0B-9AD5-CC4770C7BC1C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A7896DB-3020-43C7-96C1-6880F7749E3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AF107A1-9870-4637-B4DE-157FC943974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326CD7-C797-405A-A54A-6D70F222EF7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C015706-EA64-4736-A27A-123439FFC128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083FA19-6C83-45D3-AD22-DB7AF2946DA1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8E9E6C-31B2-4162-8904-C96125B2415E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4982F4F-5278-4964-8418-5F89D0791E2C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8DE7405A-C200-446B-BA8F-E963B32C92F0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D88DB054-AB5F-445F-A8CA-2E96907D5D96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DE1A1C1B-219A-41E9-920C-AA6FBFDD8185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9BA9DF6E-FDF2-4BE9-8CE1-4AD3D124B7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0" name="PLUS PARTICLE">
            <a:extLst>
              <a:ext uri="{FF2B5EF4-FFF2-40B4-BE49-F238E27FC236}">
                <a16:creationId xmlns:a16="http://schemas.microsoft.com/office/drawing/2014/main" id="{65F697FA-E1E9-4A10-8ABF-79E0D91E7B6C}"/>
              </a:ext>
            </a:extLst>
          </p:cNvPr>
          <p:cNvGrpSpPr/>
          <p:nvPr/>
        </p:nvGrpSpPr>
        <p:grpSpPr>
          <a:xfrm>
            <a:off x="4124765" y="2776260"/>
            <a:ext cx="4025040" cy="1870790"/>
            <a:chOff x="1707165" y="1652588"/>
            <a:chExt cx="8860239" cy="4118134"/>
          </a:xfrm>
          <a:solidFill>
            <a:schemeClr val="bg1">
              <a:alpha val="45000"/>
            </a:schemeClr>
          </a:solidFill>
        </p:grpSpPr>
        <p:sp>
          <p:nvSpPr>
            <p:cNvPr id="61" name="Frame 60">
              <a:extLst>
                <a:ext uri="{FF2B5EF4-FFF2-40B4-BE49-F238E27FC236}">
                  <a16:creationId xmlns:a16="http://schemas.microsoft.com/office/drawing/2014/main" id="{11BFCD59-4AF2-4ACC-9941-10C06B5D4DD3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2" name="Frame 61">
              <a:extLst>
                <a:ext uri="{FF2B5EF4-FFF2-40B4-BE49-F238E27FC236}">
                  <a16:creationId xmlns:a16="http://schemas.microsoft.com/office/drawing/2014/main" id="{C608349A-4D92-4E9B-A48D-36E935966142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09476934-8C14-4F2A-94B1-F145E971304B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BD74C9FD-1DCC-429A-8543-0A12D56EA52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8093E012-B75D-4A2E-8820-C6914015E45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526C4813-05A6-4685-8B02-7FD854B7625A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F6A50BA-9E57-454D-B48F-FDB783CD0A1F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1A58D253-E4C4-4824-AC5A-2100B52EF6C9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6E334987-54B3-4E47-BCCA-C5203044E7B4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8F3863B8-EBA3-4EB5-93F0-4C5E33292AFB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82430AC6-6264-4DED-B28A-116BA6060205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06520759-FECF-4AD7-8F69-0ABB9A864E4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E3C564CB-4FF8-4F91-87F2-594BE17C888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91C76854-F846-42B4-B3F7-A967716AE65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C5F714C0-D2D2-4567-BC08-2F999044AB7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325F0A09-14DD-4472-85A8-A33BFC82777B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451E5A93-0CCB-4608-AD87-D649BAC08042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6677009-DBC9-405B-9080-D905EF3C8A98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9" name="WHITE LAYER">
            <a:extLst>
              <a:ext uri="{FF2B5EF4-FFF2-40B4-BE49-F238E27FC236}">
                <a16:creationId xmlns:a16="http://schemas.microsoft.com/office/drawing/2014/main" id="{2249BA7B-F234-429A-B449-788AF638BE8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3" name="BLACK FRAME">
            <a:extLst>
              <a:ext uri="{FF2B5EF4-FFF2-40B4-BE49-F238E27FC236}">
                <a16:creationId xmlns:a16="http://schemas.microsoft.com/office/drawing/2014/main" id="{56C7180B-B70C-4EC5-BBE5-EE97C1C1B104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68486CD-1CC7-451E-846B-25063B15FDBA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D858892-CE47-4DBE-9FC8-2FE24C4AEA9A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0" name="MAIN TEXT">
            <a:extLst>
              <a:ext uri="{FF2B5EF4-FFF2-40B4-BE49-F238E27FC236}">
                <a16:creationId xmlns:a16="http://schemas.microsoft.com/office/drawing/2014/main" id="{E9674211-A63B-4036-9959-9898E5A59BF6}"/>
              </a:ext>
            </a:extLst>
          </p:cNvPr>
          <p:cNvGrpSpPr/>
          <p:nvPr/>
        </p:nvGrpSpPr>
        <p:grpSpPr>
          <a:xfrm>
            <a:off x="4274213" y="3496616"/>
            <a:ext cx="4429262" cy="896018"/>
            <a:chOff x="4276244" y="2972596"/>
            <a:chExt cx="4429262" cy="89601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EA6429-D9E0-4EAA-A52F-1D932F04FF81}"/>
                </a:ext>
              </a:extLst>
            </p:cNvPr>
            <p:cNvSpPr txBox="1"/>
            <p:nvPr/>
          </p:nvSpPr>
          <p:spPr>
            <a:xfrm>
              <a:off x="4276244" y="2972596"/>
              <a:ext cx="37687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FAST RENDERING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898348-1015-46DF-A94D-4E40880D4811}"/>
                </a:ext>
              </a:extLst>
            </p:cNvPr>
            <p:cNvSpPr txBox="1"/>
            <p:nvPr/>
          </p:nvSpPr>
          <p:spPr>
            <a:xfrm>
              <a:off x="5385173" y="3406949"/>
              <a:ext cx="3320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WITH HD QUALITY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63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3" dur="21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2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1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2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1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2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1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2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2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200" fill="hold"/>
                                        <p:tgtEl>
                                          <p:spTgt spid="8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9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0" dur="2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200" fill="hold"/>
                                        <p:tgtEl>
                                          <p:spTgt spid="8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4" dur="2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7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652553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930674E4-B807-4A52-BB1D-6E28FDB3F14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379"/>
          <a:stretch>
            <a:fillRect/>
          </a:stretch>
        </p:blipFill>
        <p:spPr/>
      </p:pic>
      <p:pic>
        <p:nvPicPr>
          <p:cNvPr id="12" name="PICTURE PLACEHOLDER GLASS">
            <a:extLst>
              <a:ext uri="{FF2B5EF4-FFF2-40B4-BE49-F238E27FC236}">
                <a16:creationId xmlns:a16="http://schemas.microsoft.com/office/drawing/2014/main" id="{5B5D4505-E785-4D8C-BC8E-AABAE7277B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grpSp>
        <p:nvGrpSpPr>
          <p:cNvPr id="110" name="Group Glass">
            <a:extLst>
              <a:ext uri="{FF2B5EF4-FFF2-40B4-BE49-F238E27FC236}">
                <a16:creationId xmlns:a16="http://schemas.microsoft.com/office/drawing/2014/main" id="{CC605A5B-FA99-4132-82A7-60071D179D3A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E3042FC9-D352-4FE8-AAA4-CA9725CC87FF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2" name="Rectangle 111">
              <a:extLst>
                <a:ext uri="{FF2B5EF4-FFF2-40B4-BE49-F238E27FC236}">
                  <a16:creationId xmlns:a16="http://schemas.microsoft.com/office/drawing/2014/main" id="{1729B2F6-853D-41E3-85A1-A9EDE18FA13E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3" name="Rectangle 112">
              <a:extLst>
                <a:ext uri="{FF2B5EF4-FFF2-40B4-BE49-F238E27FC236}">
                  <a16:creationId xmlns:a16="http://schemas.microsoft.com/office/drawing/2014/main" id="{4AE6D98D-5FE9-4CC3-9B81-013FBB548747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4" name="Rectangle 113">
              <a:extLst>
                <a:ext uri="{FF2B5EF4-FFF2-40B4-BE49-F238E27FC236}">
                  <a16:creationId xmlns:a16="http://schemas.microsoft.com/office/drawing/2014/main" id="{06858701-A787-4354-AA37-BBF78B98922E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5" name="Rectangle 114">
              <a:extLst>
                <a:ext uri="{FF2B5EF4-FFF2-40B4-BE49-F238E27FC236}">
                  <a16:creationId xmlns:a16="http://schemas.microsoft.com/office/drawing/2014/main" id="{948390F8-C163-4574-AD03-9025A1335362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6" name="Rectangle 115">
              <a:extLst>
                <a:ext uri="{FF2B5EF4-FFF2-40B4-BE49-F238E27FC236}">
                  <a16:creationId xmlns:a16="http://schemas.microsoft.com/office/drawing/2014/main" id="{6D1B880F-E629-44BF-ABBD-F6717DE500E4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3" name="Dust 1">
            <a:extLst>
              <a:ext uri="{FF2B5EF4-FFF2-40B4-BE49-F238E27FC236}">
                <a16:creationId xmlns:a16="http://schemas.microsoft.com/office/drawing/2014/main" id="{DA121F2D-65F5-4879-AEFC-BED31B92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4" name="Dust 2">
            <a:extLst>
              <a:ext uri="{FF2B5EF4-FFF2-40B4-BE49-F238E27FC236}">
                <a16:creationId xmlns:a16="http://schemas.microsoft.com/office/drawing/2014/main" id="{F5AA6AD7-7AF0-44ED-A173-600FF0B89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5" name="GROUP SQUARE LINE">
            <a:extLst>
              <a:ext uri="{FF2B5EF4-FFF2-40B4-BE49-F238E27FC236}">
                <a16:creationId xmlns:a16="http://schemas.microsoft.com/office/drawing/2014/main" id="{32F4A743-DEEA-49B0-9CE0-331543D068FA}"/>
              </a:ext>
            </a:extLst>
          </p:cNvPr>
          <p:cNvGrpSpPr/>
          <p:nvPr/>
        </p:nvGrpSpPr>
        <p:grpSpPr>
          <a:xfrm>
            <a:off x="1010825" y="592918"/>
            <a:ext cx="10566614" cy="5814473"/>
            <a:chOff x="1010825" y="592918"/>
            <a:chExt cx="10566614" cy="58144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B12F0D-EBE1-42D7-8EB9-200E7D071D43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681937-AD0E-4213-8005-AA0809491BC8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321C52-788A-4072-99D4-DBD44A879C6E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AFC0C4A-0756-4301-8D9D-97BCC0787EB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7FD63F5-2042-43B4-871C-C03DA7386D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44BA77C-0AAC-4491-82B0-B3F2716A2A0A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2B68404-F884-4551-AEE6-6831A228AB93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9096AA-475E-4F72-B2A7-5B62840643ED}"/>
                </a:ext>
              </a:extLst>
            </p:cNvPr>
            <p:cNvGrpSpPr/>
            <p:nvPr/>
          </p:nvGrpSpPr>
          <p:grpSpPr>
            <a:xfrm>
              <a:off x="7487825" y="592918"/>
              <a:ext cx="4089614" cy="5570138"/>
              <a:chOff x="1010825" y="984738"/>
              <a:chExt cx="4089614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9243A5-14AE-440D-A410-3CD95087D74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C3290C-13CE-47BF-99B9-D4661802FC8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0AF32-D363-46DB-9ACC-E566113DCC5B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C7F34C3-1D1A-4849-BABB-22CCCAB25A88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0E4C59A-85CE-47FF-8ADF-7F2CA6429CA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C66F8F-0D49-480F-B7B7-5AE63FB534F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2" name="LINE">
            <a:extLst>
              <a:ext uri="{FF2B5EF4-FFF2-40B4-BE49-F238E27FC236}">
                <a16:creationId xmlns:a16="http://schemas.microsoft.com/office/drawing/2014/main" id="{100FD756-1B86-478E-984E-77D726181B6E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F192B7A2-714A-475C-88C4-EDBF105FD409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596EE585-0F43-4729-B1D0-EFA9B0FD1C68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5E7D2C19-C5C1-4491-9B35-1D8F4D8DB7F2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6" name="PLUS PARTICLE">
            <a:extLst>
              <a:ext uri="{FF2B5EF4-FFF2-40B4-BE49-F238E27FC236}">
                <a16:creationId xmlns:a16="http://schemas.microsoft.com/office/drawing/2014/main" id="{3307E280-763B-4CC6-8386-1849D8DFFA15}"/>
              </a:ext>
            </a:extLst>
          </p:cNvPr>
          <p:cNvGrpSpPr/>
          <p:nvPr/>
        </p:nvGrpSpPr>
        <p:grpSpPr>
          <a:xfrm>
            <a:off x="3752884" y="2603413"/>
            <a:ext cx="4768802" cy="2216484"/>
            <a:chOff x="1707165" y="1652588"/>
            <a:chExt cx="8860239" cy="4118134"/>
          </a:xfrm>
        </p:grpSpPr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90DB12EC-A265-49E2-835F-83DC66580AB9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679FB751-4D58-4BB5-A9EF-D64CC3ED0109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959C4BB2-CCB8-4FD9-A212-F58C614645FF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B5B0441D-179D-47DE-87E5-24625C17261F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CE7B92A2-8A03-4DDB-8CB4-4E66585E8DA9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2" name="Frame 51">
              <a:extLst>
                <a:ext uri="{FF2B5EF4-FFF2-40B4-BE49-F238E27FC236}">
                  <a16:creationId xmlns:a16="http://schemas.microsoft.com/office/drawing/2014/main" id="{812E3D8B-29F7-4DF2-9F94-3FCF24B7D77C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3" name="Frame 52">
              <a:extLst>
                <a:ext uri="{FF2B5EF4-FFF2-40B4-BE49-F238E27FC236}">
                  <a16:creationId xmlns:a16="http://schemas.microsoft.com/office/drawing/2014/main" id="{75815410-29AB-4C7E-9779-EA6571E109F6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862B8809-5A4C-498E-B8D3-4173D2D9034C}"/>
                </a:ext>
              </a:extLst>
            </p:cNvPr>
            <p:cNvSpPr/>
            <p:nvPr/>
          </p:nvSpPr>
          <p:spPr>
            <a:xfrm rot="20186916"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96618101-340F-4997-857D-5FCA46BC7262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753BDB09-A3BD-46BC-9137-4BDC0AC287AC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6A1ACF3E-DCDC-4D3D-A05D-F9668F5C1122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8C93B1C7-AC8F-47A4-A64E-3A4AA3D13EEF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82121FFF-AC01-49AE-8C42-EC673969876B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3431DEB8-4ACE-453C-99D9-EF3C742F49BB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A0FDE34C-59A2-4342-A469-4290291114A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404CF677-C022-4875-A7EB-2C757623DE1F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4915C719-AAD6-47CE-A537-1BECAD5C8876}"/>
                </a:ext>
              </a:extLst>
            </p:cNvPr>
            <p:cNvSpPr/>
            <p:nvPr/>
          </p:nvSpPr>
          <p:spPr>
            <a:xfrm rot="20262164"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Plus Sign 63">
              <a:extLst>
                <a:ext uri="{FF2B5EF4-FFF2-40B4-BE49-F238E27FC236}">
                  <a16:creationId xmlns:a16="http://schemas.microsoft.com/office/drawing/2014/main" id="{0B8E59CF-C155-451C-80CB-35B6525B4215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5" name="PLUS PARTICLE">
            <a:extLst>
              <a:ext uri="{FF2B5EF4-FFF2-40B4-BE49-F238E27FC236}">
                <a16:creationId xmlns:a16="http://schemas.microsoft.com/office/drawing/2014/main" id="{85EA473C-BE64-4B59-8F05-74857FCF40C4}"/>
              </a:ext>
            </a:extLst>
          </p:cNvPr>
          <p:cNvGrpSpPr/>
          <p:nvPr/>
        </p:nvGrpSpPr>
        <p:grpSpPr>
          <a:xfrm>
            <a:off x="1276835" y="2040216"/>
            <a:ext cx="3366016" cy="1564484"/>
            <a:chOff x="1707165" y="1652588"/>
            <a:chExt cx="8860239" cy="4118134"/>
          </a:xfrm>
        </p:grpSpPr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F3D076C9-5301-4DCE-AFDA-AF5DE10DBCBE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DAE003F8-1F39-47F7-9367-C4211D312DA5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29ABC9E6-BBCC-47FD-90B4-CE93EE8FC44C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8617DC22-9D04-456E-A50C-CDCA93975A03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Frame 69">
              <a:extLst>
                <a:ext uri="{FF2B5EF4-FFF2-40B4-BE49-F238E27FC236}">
                  <a16:creationId xmlns:a16="http://schemas.microsoft.com/office/drawing/2014/main" id="{F2EA0F42-377E-40B9-815B-4AFB4243B58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1" name="Frame 70">
              <a:extLst>
                <a:ext uri="{FF2B5EF4-FFF2-40B4-BE49-F238E27FC236}">
                  <a16:creationId xmlns:a16="http://schemas.microsoft.com/office/drawing/2014/main" id="{EF635959-404A-4D49-ACFF-7861027D3BE5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A85E18FB-CD96-4408-A7AE-8BE04F583691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4FCD993C-F4E3-4E5E-9425-7E0DE22F0054}"/>
                </a:ext>
              </a:extLst>
            </p:cNvPr>
            <p:cNvSpPr/>
            <p:nvPr/>
          </p:nvSpPr>
          <p:spPr>
            <a:xfrm rot="20186916"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8A1DB950-B1EE-4540-8095-C81CAF18A127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8BD73468-5521-4DB3-AE1A-CCE6C48F0376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81FCBCE9-C0EA-46DD-9AEA-E360D0B6BB24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AACE566E-B459-4144-9F5A-F75B81846BEC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5D8D239C-03A6-494E-AE94-5D413D21A9C2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FFB9A8B5-0FCE-4AAF-9CA9-AED21B64B277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7B7DD3CE-4872-4724-B54B-325AADE3BEC8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6CBBBEFC-0E0C-44B3-84C4-20147E7687B0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1DAFD8CE-32FC-4FCD-BD55-2BDE433C1704}"/>
                </a:ext>
              </a:extLst>
            </p:cNvPr>
            <p:cNvSpPr/>
            <p:nvPr/>
          </p:nvSpPr>
          <p:spPr>
            <a:xfrm rot="20262164"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Plus Sign 82">
              <a:extLst>
                <a:ext uri="{FF2B5EF4-FFF2-40B4-BE49-F238E27FC236}">
                  <a16:creationId xmlns:a16="http://schemas.microsoft.com/office/drawing/2014/main" id="{8D09FDF2-6317-41AB-B03C-104E53FAF833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4" name="PLUS PARTICLE">
            <a:extLst>
              <a:ext uri="{FF2B5EF4-FFF2-40B4-BE49-F238E27FC236}">
                <a16:creationId xmlns:a16="http://schemas.microsoft.com/office/drawing/2014/main" id="{E0AC14D3-D56B-440B-945E-F771CEEF20B4}"/>
              </a:ext>
            </a:extLst>
          </p:cNvPr>
          <p:cNvGrpSpPr/>
          <p:nvPr/>
        </p:nvGrpSpPr>
        <p:grpSpPr>
          <a:xfrm>
            <a:off x="7439105" y="3660841"/>
            <a:ext cx="3366016" cy="1564484"/>
            <a:chOff x="1707165" y="1652588"/>
            <a:chExt cx="8860239" cy="4118134"/>
          </a:xfrm>
        </p:grpSpPr>
        <p:sp>
          <p:nvSpPr>
            <p:cNvPr id="85" name="Frame 84">
              <a:extLst>
                <a:ext uri="{FF2B5EF4-FFF2-40B4-BE49-F238E27FC236}">
                  <a16:creationId xmlns:a16="http://schemas.microsoft.com/office/drawing/2014/main" id="{D06AAFA6-F97E-483A-B4A7-5695C5B04242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6" name="Frame 85">
              <a:extLst>
                <a:ext uri="{FF2B5EF4-FFF2-40B4-BE49-F238E27FC236}">
                  <a16:creationId xmlns:a16="http://schemas.microsoft.com/office/drawing/2014/main" id="{97C9B92B-FD00-4348-AE84-F05FD23E24DC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7" name="Frame 86">
              <a:extLst>
                <a:ext uri="{FF2B5EF4-FFF2-40B4-BE49-F238E27FC236}">
                  <a16:creationId xmlns:a16="http://schemas.microsoft.com/office/drawing/2014/main" id="{832A23AF-F17A-4CAF-B2A5-A6A9B37C9BBF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8" name="Frame 87">
              <a:extLst>
                <a:ext uri="{FF2B5EF4-FFF2-40B4-BE49-F238E27FC236}">
                  <a16:creationId xmlns:a16="http://schemas.microsoft.com/office/drawing/2014/main" id="{C65390AE-A90E-4435-A4AB-3636FA747D7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9" name="Frame 88">
              <a:extLst>
                <a:ext uri="{FF2B5EF4-FFF2-40B4-BE49-F238E27FC236}">
                  <a16:creationId xmlns:a16="http://schemas.microsoft.com/office/drawing/2014/main" id="{E9293001-9DAA-436D-9A83-4421C3AAD6EF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0" name="Frame 89">
              <a:extLst>
                <a:ext uri="{FF2B5EF4-FFF2-40B4-BE49-F238E27FC236}">
                  <a16:creationId xmlns:a16="http://schemas.microsoft.com/office/drawing/2014/main" id="{AE030752-C9F0-4C09-A121-DBF8694D5614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1" name="Frame 90">
              <a:extLst>
                <a:ext uri="{FF2B5EF4-FFF2-40B4-BE49-F238E27FC236}">
                  <a16:creationId xmlns:a16="http://schemas.microsoft.com/office/drawing/2014/main" id="{D626031C-2F85-4833-85FA-B5B3480B40B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4BAC133A-2622-46E9-ADDE-4AF2F8CDC2CB}"/>
                </a:ext>
              </a:extLst>
            </p:cNvPr>
            <p:cNvSpPr/>
            <p:nvPr/>
          </p:nvSpPr>
          <p:spPr>
            <a:xfrm rot="20186916"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Plus Sign 92">
              <a:extLst>
                <a:ext uri="{FF2B5EF4-FFF2-40B4-BE49-F238E27FC236}">
                  <a16:creationId xmlns:a16="http://schemas.microsoft.com/office/drawing/2014/main" id="{390FE60D-196D-45FB-886B-BD6ADF90094B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Plus Sign 93">
              <a:extLst>
                <a:ext uri="{FF2B5EF4-FFF2-40B4-BE49-F238E27FC236}">
                  <a16:creationId xmlns:a16="http://schemas.microsoft.com/office/drawing/2014/main" id="{2B9C0BCF-7B72-467D-8386-F9D89CBAF0B7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Plus Sign 94">
              <a:extLst>
                <a:ext uri="{FF2B5EF4-FFF2-40B4-BE49-F238E27FC236}">
                  <a16:creationId xmlns:a16="http://schemas.microsoft.com/office/drawing/2014/main" id="{1DC17057-0D6C-4271-9FD2-4A965B67BE4B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Plus Sign 95">
              <a:extLst>
                <a:ext uri="{FF2B5EF4-FFF2-40B4-BE49-F238E27FC236}">
                  <a16:creationId xmlns:a16="http://schemas.microsoft.com/office/drawing/2014/main" id="{36B9DBBA-2787-46B0-A0CE-AAEAEB15D66E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Plus Sign 96">
              <a:extLst>
                <a:ext uri="{FF2B5EF4-FFF2-40B4-BE49-F238E27FC236}">
                  <a16:creationId xmlns:a16="http://schemas.microsoft.com/office/drawing/2014/main" id="{2A29C8BD-BF1D-4316-BCDB-5002C5FC7744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Plus Sign 97">
              <a:extLst>
                <a:ext uri="{FF2B5EF4-FFF2-40B4-BE49-F238E27FC236}">
                  <a16:creationId xmlns:a16="http://schemas.microsoft.com/office/drawing/2014/main" id="{AF1793CA-5E22-4D25-B5EE-F4B43E734868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9" name="Plus Sign 98">
              <a:extLst>
                <a:ext uri="{FF2B5EF4-FFF2-40B4-BE49-F238E27FC236}">
                  <a16:creationId xmlns:a16="http://schemas.microsoft.com/office/drawing/2014/main" id="{CAF137BD-6465-45AC-A453-9ED11773AFC9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Plus Sign 99">
              <a:extLst>
                <a:ext uri="{FF2B5EF4-FFF2-40B4-BE49-F238E27FC236}">
                  <a16:creationId xmlns:a16="http://schemas.microsoft.com/office/drawing/2014/main" id="{5A4F5995-BB54-4B27-AD32-F63D49545AC8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Plus Sign 100">
              <a:extLst>
                <a:ext uri="{FF2B5EF4-FFF2-40B4-BE49-F238E27FC236}">
                  <a16:creationId xmlns:a16="http://schemas.microsoft.com/office/drawing/2014/main" id="{9ADAF33D-ED18-47F5-B1E3-7410C5858F3D}"/>
                </a:ext>
              </a:extLst>
            </p:cNvPr>
            <p:cNvSpPr/>
            <p:nvPr/>
          </p:nvSpPr>
          <p:spPr>
            <a:xfrm rot="20262164"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2" name="Plus Sign 101">
              <a:extLst>
                <a:ext uri="{FF2B5EF4-FFF2-40B4-BE49-F238E27FC236}">
                  <a16:creationId xmlns:a16="http://schemas.microsoft.com/office/drawing/2014/main" id="{F7861B12-47B3-43B6-83EA-22C3A2ED6E83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3" name="WHITE LAYER">
            <a:extLst>
              <a:ext uri="{FF2B5EF4-FFF2-40B4-BE49-F238E27FC236}">
                <a16:creationId xmlns:a16="http://schemas.microsoft.com/office/drawing/2014/main" id="{77BE2A97-6326-4340-9842-BFD911EEADA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4" name="BLACK FRAME">
            <a:extLst>
              <a:ext uri="{FF2B5EF4-FFF2-40B4-BE49-F238E27FC236}">
                <a16:creationId xmlns:a16="http://schemas.microsoft.com/office/drawing/2014/main" id="{AD8192C9-36F8-469D-BAA9-63C7A916399F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BA6B70-CA13-4416-AB4E-8E8A2EEE43B7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C671C68-070D-4141-B819-9773907AF966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7" name="MAIN TEXT">
            <a:extLst>
              <a:ext uri="{FF2B5EF4-FFF2-40B4-BE49-F238E27FC236}">
                <a16:creationId xmlns:a16="http://schemas.microsoft.com/office/drawing/2014/main" id="{5D3553BF-CB51-4234-BC15-BBCC8155059A}"/>
              </a:ext>
            </a:extLst>
          </p:cNvPr>
          <p:cNvGrpSpPr/>
          <p:nvPr/>
        </p:nvGrpSpPr>
        <p:grpSpPr>
          <a:xfrm>
            <a:off x="4603423" y="3032734"/>
            <a:ext cx="3437609" cy="896018"/>
            <a:chOff x="4458268" y="2972596"/>
            <a:chExt cx="3437609" cy="89601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1697C7B-9693-44AF-BEB7-4E2CF0293C4F}"/>
                </a:ext>
              </a:extLst>
            </p:cNvPr>
            <p:cNvSpPr txBox="1"/>
            <p:nvPr/>
          </p:nvSpPr>
          <p:spPr>
            <a:xfrm>
              <a:off x="4881283" y="2972596"/>
              <a:ext cx="25587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rgbClr val="FFC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100% DONE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B167E8-B7E1-4E7F-8275-850CB406341D}"/>
                </a:ext>
              </a:extLst>
            </p:cNvPr>
            <p:cNvSpPr txBox="1"/>
            <p:nvPr/>
          </p:nvSpPr>
          <p:spPr>
            <a:xfrm>
              <a:off x="4458268" y="3406949"/>
              <a:ext cx="34376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WITH POWERPOINT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0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2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2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2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9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69" dur="2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200" fill="hold"/>
                                        <p:tgtEl>
                                          <p:spTgt spid="10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3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10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ODERN PARALLAX">
            <a:extLst>
              <a:ext uri="{FF2B5EF4-FFF2-40B4-BE49-F238E27FC236}">
                <a16:creationId xmlns:a16="http://schemas.microsoft.com/office/drawing/2014/main" id="{6E6E4D1D-9A0D-46DC-AA4F-E5B38FE77654}"/>
              </a:ext>
            </a:extLst>
          </p:cNvPr>
          <p:cNvSpPr txBox="1"/>
          <p:nvPr/>
        </p:nvSpPr>
        <p:spPr>
          <a:xfrm>
            <a:off x="2972784" y="2087917"/>
            <a:ext cx="6393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spc="300" dirty="0">
                <a:solidFill>
                  <a:schemeClr val="bg1"/>
                </a:solidFill>
                <a:latin typeface="NEOTERIC" pitchFamily="2" charset="0"/>
              </a:rPr>
              <a:t>MODERN PARALLAX </a:t>
            </a:r>
            <a:r>
              <a:rPr lang="id-ID" sz="3600" spc="300" dirty="0">
                <a:solidFill>
                  <a:srgbClr val="00B0F0"/>
                </a:solidFill>
                <a:latin typeface="NEOTERIC" pitchFamily="2" charset="0"/>
              </a:rPr>
              <a:t>VIDEO</a:t>
            </a:r>
          </a:p>
        </p:txBody>
      </p:sp>
      <p:sp useBgFill="1">
        <p:nvSpPr>
          <p:cNvPr id="7" name="TOP LAYER MASK" hidden="1">
            <a:extLst>
              <a:ext uri="{FF2B5EF4-FFF2-40B4-BE49-F238E27FC236}">
                <a16:creationId xmlns:a16="http://schemas.microsoft.com/office/drawing/2014/main" id="{AC1A7AA1-05C4-4F53-8E39-E05FEE1EFDCF}"/>
              </a:ext>
            </a:extLst>
          </p:cNvPr>
          <p:cNvSpPr/>
          <p:nvPr/>
        </p:nvSpPr>
        <p:spPr>
          <a:xfrm>
            <a:off x="2812211" y="0"/>
            <a:ext cx="6849374" cy="3105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 useBgFill="1">
        <p:nvSpPr>
          <p:cNvPr id="6" name="BOTTOM LAYER MASK">
            <a:extLst>
              <a:ext uri="{FF2B5EF4-FFF2-40B4-BE49-F238E27FC236}">
                <a16:creationId xmlns:a16="http://schemas.microsoft.com/office/drawing/2014/main" id="{EB048822-94B4-4A4C-BB4C-4E89EDDE3F2E}"/>
              </a:ext>
            </a:extLst>
          </p:cNvPr>
          <p:cNvSpPr/>
          <p:nvPr/>
        </p:nvSpPr>
        <p:spPr>
          <a:xfrm>
            <a:off x="2812211" y="3752165"/>
            <a:ext cx="6552772" cy="3105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BLACK FRAME">
            <a:extLst>
              <a:ext uri="{FF2B5EF4-FFF2-40B4-BE49-F238E27FC236}">
                <a16:creationId xmlns:a16="http://schemas.microsoft.com/office/drawing/2014/main" id="{3CC168E3-DD31-412A-8C17-BAAD72B983DF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EC52B-718C-4A7D-8A26-F5480FB5A152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AC2DC9-CE23-4B4C-90C2-9AD8D04EBF78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791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889"/>
                                  </p:iterate>
                                  <p:childTnLst>
                                    <p:animMotion origin="layout" path="M 4.16667E-7 1.11111E-6 L 4.16667E-7 0.148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IA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062497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EA4361A8-44E6-4D40-BE3F-A39DC8B682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b="7726"/>
          <a:stretch>
            <a:fillRect/>
          </a:stretch>
        </p:blipFill>
        <p:spPr/>
      </p:pic>
      <p:pic>
        <p:nvPicPr>
          <p:cNvPr id="12" name="PICTURE PLACEHOLDER GLASS">
            <a:extLst>
              <a:ext uri="{FF2B5EF4-FFF2-40B4-BE49-F238E27FC236}">
                <a16:creationId xmlns:a16="http://schemas.microsoft.com/office/drawing/2014/main" id="{2DDE19E8-67DB-4503-96CB-926C6E68EB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4" b="7404"/>
          <a:stretch>
            <a:fillRect/>
          </a:stretch>
        </p:blipFill>
        <p:spPr/>
      </p:pic>
      <p:grpSp>
        <p:nvGrpSpPr>
          <p:cNvPr id="67" name="GLASS SHAPE">
            <a:extLst>
              <a:ext uri="{FF2B5EF4-FFF2-40B4-BE49-F238E27FC236}">
                <a16:creationId xmlns:a16="http://schemas.microsoft.com/office/drawing/2014/main" id="{865F1263-A5BB-498D-8305-A633D4A1C779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E5FEE5C2-5E10-4CE4-8222-809D55E252D0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643C4AA4-A637-461B-8953-00F7B5981F89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A4F03E77-09E9-4081-A3C0-7B71D4DFC527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4D7742F4-ECDA-4510-A1B3-8916D1ACADF3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C84FE515-5EB3-4E33-B0BA-EE6778E30649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A056EC37-90CC-48E5-A3E7-781FCBB1904B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2" name="DUST">
            <a:extLst>
              <a:ext uri="{FF2B5EF4-FFF2-40B4-BE49-F238E27FC236}">
                <a16:creationId xmlns:a16="http://schemas.microsoft.com/office/drawing/2014/main" id="{FEC46DCA-33B2-4BAF-9E31-DEA5F25B3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57" name="DUST">
            <a:extLst>
              <a:ext uri="{FF2B5EF4-FFF2-40B4-BE49-F238E27FC236}">
                <a16:creationId xmlns:a16="http://schemas.microsoft.com/office/drawing/2014/main" id="{16DC3F6B-8564-4D7F-A915-0974EEFCB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3" name="GROUP SQUARE LINE">
            <a:extLst>
              <a:ext uri="{FF2B5EF4-FFF2-40B4-BE49-F238E27FC236}">
                <a16:creationId xmlns:a16="http://schemas.microsoft.com/office/drawing/2014/main" id="{956B10A1-25FB-4DBF-9B62-45B5CF4FB242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  <a:scene3d>
            <a:camera prst="perspectiveRelaxed"/>
            <a:lightRig rig="threePt" dir="t"/>
          </a:scene3d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9738AF-4840-4946-9394-339F050CDE29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BFD0CDF-920C-412E-9EEE-D65010498A12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97D9B6A-1C03-43FF-84D4-90427E527E54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CF81446-7F45-466E-B67A-6B92DA938FA5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78C516-71B1-4F27-AC21-FDEA7C8F8205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B6F540A-0F75-4B7B-9D35-5FC97240ACD5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64FAB7-1C84-4A13-8654-FCE04481FCC3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209355-E135-457C-895A-2F59957033BF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9842B1C-C52A-41AE-90A0-D9FDE507AF98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BA9FFD-2A54-42A7-A79B-E4AAD0E4B5CD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3A19292-47C4-4D92-8508-E33A87408960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1305A69-AAE7-47B7-A079-C6E88A68873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2E92FB-25F7-498A-A98A-AAD3AA327D4A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A62CBB-0D27-4EF1-8CCF-0EBA293F8619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6AC554-4610-4432-943C-7EA2AD2579E1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68F48F7-FB61-40D8-92B0-EB3D36423610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30" name="LINE">
            <a:extLst>
              <a:ext uri="{FF2B5EF4-FFF2-40B4-BE49-F238E27FC236}">
                <a16:creationId xmlns:a16="http://schemas.microsoft.com/office/drawing/2014/main" id="{D8E8694D-4355-40C3-A67C-6D84A237F984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78C2D2BF-F40D-4016-A366-8205ED94E027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4D189D51-0D78-4A05-AC24-CF73250479B4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BAE55FC7-09DC-4712-932B-D000EF7183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PARTICLE">
            <a:extLst>
              <a:ext uri="{FF2B5EF4-FFF2-40B4-BE49-F238E27FC236}">
                <a16:creationId xmlns:a16="http://schemas.microsoft.com/office/drawing/2014/main" id="{C817BF7C-EA82-436D-9644-2DCD1768C896}"/>
              </a:ext>
            </a:extLst>
          </p:cNvPr>
          <p:cNvGrpSpPr/>
          <p:nvPr/>
        </p:nvGrpSpPr>
        <p:grpSpPr>
          <a:xfrm>
            <a:off x="3385908" y="2432847"/>
            <a:ext cx="5502754" cy="2557616"/>
            <a:chOff x="1707165" y="1652588"/>
            <a:chExt cx="8860239" cy="4118134"/>
          </a:xfrm>
        </p:grpSpPr>
        <p:sp>
          <p:nvSpPr>
            <p:cNvPr id="40" name="Frame 39">
              <a:extLst>
                <a:ext uri="{FF2B5EF4-FFF2-40B4-BE49-F238E27FC236}">
                  <a16:creationId xmlns:a16="http://schemas.microsoft.com/office/drawing/2014/main" id="{0F3CA66C-9CAF-4AD5-8D87-A38FDB836945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id="{20E58888-0867-4D41-870A-726E741183FF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C0AEB1FF-09A6-4806-ADF7-9F31D1A58470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EB279A47-CA5A-43FA-AF19-35F612B048B9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7BCD64E0-6050-4B74-BF0D-29B016D6A474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3D478854-E373-4885-88B2-8D5970560070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1C2FAB19-11BE-4150-9BFC-4BC81862BB03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Plus Sign 47">
              <a:extLst>
                <a:ext uri="{FF2B5EF4-FFF2-40B4-BE49-F238E27FC236}">
                  <a16:creationId xmlns:a16="http://schemas.microsoft.com/office/drawing/2014/main" id="{8A9FAE7B-C1D0-4EC7-B839-6FDB26840023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Plus Sign 48">
              <a:extLst>
                <a:ext uri="{FF2B5EF4-FFF2-40B4-BE49-F238E27FC236}">
                  <a16:creationId xmlns:a16="http://schemas.microsoft.com/office/drawing/2014/main" id="{5079A59A-736B-4753-82A7-B81ADF180657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671F4916-A91E-4806-AEAA-2050B6EFDB82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EFBA4A6A-8D2C-4CB0-93E5-E784EF4F5812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0F4071E1-9805-4E55-99A0-CB1F73A6715C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B02249F9-972A-46A1-BD79-E248AE1BA47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8A444F7D-8244-4E70-B4C3-75B7567151F5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4E73258D-45CC-4CDE-A78F-F53A61C4E969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BFC1B8DC-6DE5-4AB9-8E00-E0999F354BD3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C37B4F50-DDF1-46B4-8732-66874016A751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09DD69D5-9D22-482B-89B9-BABEB488AF66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WHITE LAYER">
            <a:extLst>
              <a:ext uri="{FF2B5EF4-FFF2-40B4-BE49-F238E27FC236}">
                <a16:creationId xmlns:a16="http://schemas.microsoft.com/office/drawing/2014/main" id="{A9AE1956-877D-45A9-B6DF-90AF887C044C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4" name="BLACK FRAME">
            <a:extLst>
              <a:ext uri="{FF2B5EF4-FFF2-40B4-BE49-F238E27FC236}">
                <a16:creationId xmlns:a16="http://schemas.microsoft.com/office/drawing/2014/main" id="{4214B1DF-D55D-4BC0-992A-3BA252B443A4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2D7D2E-E5C2-4E53-9F48-0518313F2CB9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7005982-E27B-4F0E-B297-52D62DD22B58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1" name="MIAN TEXT">
            <a:extLst>
              <a:ext uri="{FF2B5EF4-FFF2-40B4-BE49-F238E27FC236}">
                <a16:creationId xmlns:a16="http://schemas.microsoft.com/office/drawing/2014/main" id="{429AF318-2537-416A-8D70-A795878A935D}"/>
              </a:ext>
            </a:extLst>
          </p:cNvPr>
          <p:cNvGrpSpPr/>
          <p:nvPr/>
        </p:nvGrpSpPr>
        <p:grpSpPr>
          <a:xfrm>
            <a:off x="3892414" y="2755166"/>
            <a:ext cx="4841698" cy="896018"/>
            <a:chOff x="3747259" y="2972596"/>
            <a:chExt cx="4841698" cy="89601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DAA644-118D-4E51-97FC-5AE11121F581}"/>
                </a:ext>
              </a:extLst>
            </p:cNvPr>
            <p:cNvSpPr txBox="1"/>
            <p:nvPr/>
          </p:nvSpPr>
          <p:spPr>
            <a:xfrm>
              <a:off x="3747259" y="2972596"/>
              <a:ext cx="48267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rgbClr val="FFC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GRAB YOUR AUDIANCE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A6BC15-0635-48B1-A4EC-D1AD1D1F8BDB}"/>
                </a:ext>
              </a:extLst>
            </p:cNvPr>
            <p:cNvSpPr txBox="1"/>
            <p:nvPr/>
          </p:nvSpPr>
          <p:spPr>
            <a:xfrm>
              <a:off x="3765201" y="3406949"/>
              <a:ext cx="48237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USING LEVIDIO CINEMAGIC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73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2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0" presetClass="exit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8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2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2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6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7" dur="2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6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1" dur="2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73767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PLACEHOLDER GLASS">
            <a:extLst>
              <a:ext uri="{FF2B5EF4-FFF2-40B4-BE49-F238E27FC236}">
                <a16:creationId xmlns:a16="http://schemas.microsoft.com/office/drawing/2014/main" id="{6DB5D7C9-67E8-44D5-A213-1CA052C68A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>
            <a:fillRect/>
          </a:stretch>
        </p:blipFill>
        <p:spPr/>
      </p:pic>
      <p:pic>
        <p:nvPicPr>
          <p:cNvPr id="15" name="PICTURE PLACEHOLDER GLASS">
            <a:extLst>
              <a:ext uri="{FF2B5EF4-FFF2-40B4-BE49-F238E27FC236}">
                <a16:creationId xmlns:a16="http://schemas.microsoft.com/office/drawing/2014/main" id="{229B5AF4-A4FE-4097-96BC-CBCA360B37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8" b="7518"/>
          <a:stretch>
            <a:fillRect/>
          </a:stretch>
        </p:blipFill>
        <p:spPr/>
      </p:pic>
      <p:grpSp>
        <p:nvGrpSpPr>
          <p:cNvPr id="96" name="GLASS SHAPE">
            <a:extLst>
              <a:ext uri="{FF2B5EF4-FFF2-40B4-BE49-F238E27FC236}">
                <a16:creationId xmlns:a16="http://schemas.microsoft.com/office/drawing/2014/main" id="{F3E290CE-3782-4709-9D4E-0AD87252C903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97" name="Rectangle 96">
              <a:extLst>
                <a:ext uri="{FF2B5EF4-FFF2-40B4-BE49-F238E27FC236}">
                  <a16:creationId xmlns:a16="http://schemas.microsoft.com/office/drawing/2014/main" id="{5C0ECF92-F9C8-4B1B-AE0E-0BCE5717781B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8" name="Rectangle 97">
              <a:extLst>
                <a:ext uri="{FF2B5EF4-FFF2-40B4-BE49-F238E27FC236}">
                  <a16:creationId xmlns:a16="http://schemas.microsoft.com/office/drawing/2014/main" id="{32F87262-E481-4C4D-89DD-96FBA4572DB5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9" name="Rectangle 98">
              <a:extLst>
                <a:ext uri="{FF2B5EF4-FFF2-40B4-BE49-F238E27FC236}">
                  <a16:creationId xmlns:a16="http://schemas.microsoft.com/office/drawing/2014/main" id="{E8EC4E26-4CBA-41F7-897D-25835D1BD3AD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0" name="Rectangle 99">
              <a:extLst>
                <a:ext uri="{FF2B5EF4-FFF2-40B4-BE49-F238E27FC236}">
                  <a16:creationId xmlns:a16="http://schemas.microsoft.com/office/drawing/2014/main" id="{B52C9E3D-F848-4848-B15F-8E9EA45EF0DD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1" name="Rectangle 100">
              <a:extLst>
                <a:ext uri="{FF2B5EF4-FFF2-40B4-BE49-F238E27FC236}">
                  <a16:creationId xmlns:a16="http://schemas.microsoft.com/office/drawing/2014/main" id="{138424D7-0A29-4789-8D87-CDD83F8F5128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2" name="Rectangle 101">
              <a:extLst>
                <a:ext uri="{FF2B5EF4-FFF2-40B4-BE49-F238E27FC236}">
                  <a16:creationId xmlns:a16="http://schemas.microsoft.com/office/drawing/2014/main" id="{7DCA592A-2EB3-454E-87CC-9B1DEB4E79E9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D6A9A9B4-276B-44CE-9DA4-7015333A3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D342B5FD-655D-436A-8630-BE8F09895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6" name="GROUP SQUARE LINE">
            <a:extLst>
              <a:ext uri="{FF2B5EF4-FFF2-40B4-BE49-F238E27FC236}">
                <a16:creationId xmlns:a16="http://schemas.microsoft.com/office/drawing/2014/main" id="{7FCAFE80-753E-4314-9293-CD09BF03D5B6}"/>
              </a:ext>
            </a:extLst>
          </p:cNvPr>
          <p:cNvGrpSpPr/>
          <p:nvPr/>
        </p:nvGrpSpPr>
        <p:grpSpPr>
          <a:xfrm>
            <a:off x="1010825" y="592918"/>
            <a:ext cx="11181175" cy="5814473"/>
            <a:chOff x="1010825" y="592918"/>
            <a:chExt cx="11181175" cy="581447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0D759A-BEE3-4376-BF44-F677A2AA729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FA47D2-173D-444E-99A8-0648C08D4C6E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ADEE8FD-4361-4DBB-9A0E-3498F35A0B69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387576-C66B-42AB-AEEE-0E8A82C1F1D2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4373461-616C-4176-A722-AB12D65CD349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73BCA5-C24E-4FC6-9576-6EF5B2841809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779D6C2-A4CC-4FB9-9A05-C659EACE6FE9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3F48465-C3A1-440D-BBF8-2308DE9566ED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ADDE035-32FA-4748-814F-C7D085B81C81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0F92C5E-DCC7-45C9-A406-F3334D397139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F254CC7-1C01-40A5-9CCA-A58AA41ABB2A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218EB3B-D727-4A53-A8A5-23E4848E79E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2E495C1-B020-427A-9609-D7B38C91F15C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9CD8D07-2DAA-4CE8-B62D-2362521C95F8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552C18-FAD0-4971-B12D-80EED6C570A9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7" name="LINE">
            <a:extLst>
              <a:ext uri="{FF2B5EF4-FFF2-40B4-BE49-F238E27FC236}">
                <a16:creationId xmlns:a16="http://schemas.microsoft.com/office/drawing/2014/main" id="{3A0899C3-8950-4C57-B4BE-089892177BB9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B364AC3F-070F-4410-A876-31936145A6DF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AFEA72AF-F42B-465A-8349-2BA7A0073208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28C68151-8E48-45DC-9253-0EBA7961CD93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1" name="PLUS PARTICLE">
            <a:extLst>
              <a:ext uri="{FF2B5EF4-FFF2-40B4-BE49-F238E27FC236}">
                <a16:creationId xmlns:a16="http://schemas.microsoft.com/office/drawing/2014/main" id="{8A76A4BE-8884-4096-8529-0CA2A4FF7EC6}"/>
              </a:ext>
            </a:extLst>
          </p:cNvPr>
          <p:cNvGrpSpPr/>
          <p:nvPr/>
        </p:nvGrpSpPr>
        <p:grpSpPr>
          <a:xfrm>
            <a:off x="3674266" y="2566873"/>
            <a:ext cx="4926038" cy="2289564"/>
            <a:chOff x="1707165" y="1652588"/>
            <a:chExt cx="8860239" cy="4118134"/>
          </a:xfrm>
        </p:grpSpPr>
        <p:sp>
          <p:nvSpPr>
            <p:cNvPr id="52" name="Frame 51">
              <a:extLst>
                <a:ext uri="{FF2B5EF4-FFF2-40B4-BE49-F238E27FC236}">
                  <a16:creationId xmlns:a16="http://schemas.microsoft.com/office/drawing/2014/main" id="{F18D3888-7D66-42EA-877C-02B9CEE920A0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3" name="Frame 52">
              <a:extLst>
                <a:ext uri="{FF2B5EF4-FFF2-40B4-BE49-F238E27FC236}">
                  <a16:creationId xmlns:a16="http://schemas.microsoft.com/office/drawing/2014/main" id="{5CD1ACBE-071A-4961-B0C7-01346FFBA8B9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4" name="Frame 53">
              <a:extLst>
                <a:ext uri="{FF2B5EF4-FFF2-40B4-BE49-F238E27FC236}">
                  <a16:creationId xmlns:a16="http://schemas.microsoft.com/office/drawing/2014/main" id="{40837AF7-3AB2-4960-82B4-B1C22F57CD91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5" name="Frame 54">
              <a:extLst>
                <a:ext uri="{FF2B5EF4-FFF2-40B4-BE49-F238E27FC236}">
                  <a16:creationId xmlns:a16="http://schemas.microsoft.com/office/drawing/2014/main" id="{AE697CCD-4F00-44DD-B53C-E4737B785D97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6" name="Frame 55">
              <a:extLst>
                <a:ext uri="{FF2B5EF4-FFF2-40B4-BE49-F238E27FC236}">
                  <a16:creationId xmlns:a16="http://schemas.microsoft.com/office/drawing/2014/main" id="{341EB6EB-CE03-4B82-932C-42C56FF7C788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7" name="Frame 56">
              <a:extLst>
                <a:ext uri="{FF2B5EF4-FFF2-40B4-BE49-F238E27FC236}">
                  <a16:creationId xmlns:a16="http://schemas.microsoft.com/office/drawing/2014/main" id="{BF3B2E1B-CBCD-445B-A337-3983C7DEEEEF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8" name="Frame 57">
              <a:extLst>
                <a:ext uri="{FF2B5EF4-FFF2-40B4-BE49-F238E27FC236}">
                  <a16:creationId xmlns:a16="http://schemas.microsoft.com/office/drawing/2014/main" id="{230FA178-BEA2-45DE-AEC4-21BD4F6567E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5EE0B25C-E562-4432-9492-1FFA1E861DEB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04D58AC8-1C03-4E2A-A0C5-728E035AC886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5949143E-34F6-46E4-9C28-CC87FBED3455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F856F590-44BC-4663-92C8-65834B6F4743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E858E7C4-C8DC-4B03-9F80-29C7F6F1E144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Plus Sign 63">
              <a:extLst>
                <a:ext uri="{FF2B5EF4-FFF2-40B4-BE49-F238E27FC236}">
                  <a16:creationId xmlns:a16="http://schemas.microsoft.com/office/drawing/2014/main" id="{A3946654-088F-44F6-B8A0-28E6B2320EB4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Plus Sign 64">
              <a:extLst>
                <a:ext uri="{FF2B5EF4-FFF2-40B4-BE49-F238E27FC236}">
                  <a16:creationId xmlns:a16="http://schemas.microsoft.com/office/drawing/2014/main" id="{0B8C4565-48A2-4DEC-AAE0-CB054FF913D9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Plus Sign 65">
              <a:extLst>
                <a:ext uri="{FF2B5EF4-FFF2-40B4-BE49-F238E27FC236}">
                  <a16:creationId xmlns:a16="http://schemas.microsoft.com/office/drawing/2014/main" id="{54AC21D7-10E8-4CF8-84E5-1225C556A60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Plus Sign 66">
              <a:extLst>
                <a:ext uri="{FF2B5EF4-FFF2-40B4-BE49-F238E27FC236}">
                  <a16:creationId xmlns:a16="http://schemas.microsoft.com/office/drawing/2014/main" id="{30140766-CDA5-46D3-A84F-C5FDE271AC0E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B064FF4C-419C-41EC-BD2F-5C0A334F9186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2D138927-2B2E-4F4D-AAEE-176991C9B23D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0" name="PLUS PARTICLE">
            <a:extLst>
              <a:ext uri="{FF2B5EF4-FFF2-40B4-BE49-F238E27FC236}">
                <a16:creationId xmlns:a16="http://schemas.microsoft.com/office/drawing/2014/main" id="{E9F92FAF-B614-4083-880A-BEAF4A1576CA}"/>
              </a:ext>
            </a:extLst>
          </p:cNvPr>
          <p:cNvGrpSpPr/>
          <p:nvPr/>
        </p:nvGrpSpPr>
        <p:grpSpPr>
          <a:xfrm>
            <a:off x="4275309" y="2927797"/>
            <a:ext cx="4028752" cy="1872516"/>
            <a:chOff x="1707165" y="1652588"/>
            <a:chExt cx="8860239" cy="4118134"/>
          </a:xfrm>
          <a:solidFill>
            <a:schemeClr val="bg1">
              <a:alpha val="47000"/>
            </a:schemeClr>
          </a:solidFill>
        </p:grpSpPr>
        <p:sp>
          <p:nvSpPr>
            <p:cNvPr id="71" name="Frame 70">
              <a:extLst>
                <a:ext uri="{FF2B5EF4-FFF2-40B4-BE49-F238E27FC236}">
                  <a16:creationId xmlns:a16="http://schemas.microsoft.com/office/drawing/2014/main" id="{35BB9EDC-43C9-4269-8D33-B733BC363490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4C386316-93ED-46D7-A81A-51949D0EA2F0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3" name="Frame 72">
              <a:extLst>
                <a:ext uri="{FF2B5EF4-FFF2-40B4-BE49-F238E27FC236}">
                  <a16:creationId xmlns:a16="http://schemas.microsoft.com/office/drawing/2014/main" id="{BAB5A57D-9A12-46C7-B83A-10DC0DE2ADBA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4" name="Frame 73">
              <a:extLst>
                <a:ext uri="{FF2B5EF4-FFF2-40B4-BE49-F238E27FC236}">
                  <a16:creationId xmlns:a16="http://schemas.microsoft.com/office/drawing/2014/main" id="{47C90A95-593E-44FC-80A0-125E14D7D34A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5" name="Frame 74">
              <a:extLst>
                <a:ext uri="{FF2B5EF4-FFF2-40B4-BE49-F238E27FC236}">
                  <a16:creationId xmlns:a16="http://schemas.microsoft.com/office/drawing/2014/main" id="{1152F3A2-B66F-4078-93A8-27FA2B464573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6" name="Frame 75">
              <a:extLst>
                <a:ext uri="{FF2B5EF4-FFF2-40B4-BE49-F238E27FC236}">
                  <a16:creationId xmlns:a16="http://schemas.microsoft.com/office/drawing/2014/main" id="{694CCCAB-2955-4A25-8402-7A2CA3681BB8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7" name="Frame 76">
              <a:extLst>
                <a:ext uri="{FF2B5EF4-FFF2-40B4-BE49-F238E27FC236}">
                  <a16:creationId xmlns:a16="http://schemas.microsoft.com/office/drawing/2014/main" id="{739F06D9-A5A3-47E7-BBB2-AF607EBC036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76815E14-3070-4B72-943F-36E37DA9FCEB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C5F563B3-E310-42CB-8BE7-0E46C2B7347A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89C141D8-D60D-438D-88BC-73733D8DF396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B51160A8-DDE3-4814-AF55-751B3D0B7743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58FEC82D-F41C-472E-A671-18830C5D31B4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Plus Sign 82">
              <a:extLst>
                <a:ext uri="{FF2B5EF4-FFF2-40B4-BE49-F238E27FC236}">
                  <a16:creationId xmlns:a16="http://schemas.microsoft.com/office/drawing/2014/main" id="{382AB858-E419-44EC-B489-24680B6AAB5A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Plus Sign 83">
              <a:extLst>
                <a:ext uri="{FF2B5EF4-FFF2-40B4-BE49-F238E27FC236}">
                  <a16:creationId xmlns:a16="http://schemas.microsoft.com/office/drawing/2014/main" id="{55C29B76-7DCB-4154-BC52-B33CEBC36A6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Plus Sign 84">
              <a:extLst>
                <a:ext uri="{FF2B5EF4-FFF2-40B4-BE49-F238E27FC236}">
                  <a16:creationId xmlns:a16="http://schemas.microsoft.com/office/drawing/2014/main" id="{3BCFCA67-1414-420D-B329-EA86E98AE7AF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Plus Sign 85">
              <a:extLst>
                <a:ext uri="{FF2B5EF4-FFF2-40B4-BE49-F238E27FC236}">
                  <a16:creationId xmlns:a16="http://schemas.microsoft.com/office/drawing/2014/main" id="{84241207-E05B-4B9B-A380-DC752BBEF93C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Plus Sign 86">
              <a:extLst>
                <a:ext uri="{FF2B5EF4-FFF2-40B4-BE49-F238E27FC236}">
                  <a16:creationId xmlns:a16="http://schemas.microsoft.com/office/drawing/2014/main" id="{07E66604-6AB1-4B93-98BA-E69A9DDC9FB6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Plus Sign 87">
              <a:extLst>
                <a:ext uri="{FF2B5EF4-FFF2-40B4-BE49-F238E27FC236}">
                  <a16:creationId xmlns:a16="http://schemas.microsoft.com/office/drawing/2014/main" id="{20648A4D-2CC6-4D29-BA8A-109B299CAEEA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9" name="WHITE LAYER">
            <a:extLst>
              <a:ext uri="{FF2B5EF4-FFF2-40B4-BE49-F238E27FC236}">
                <a16:creationId xmlns:a16="http://schemas.microsoft.com/office/drawing/2014/main" id="{9E30818A-6F8D-473E-979F-BAA259C178E5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0" name="BLACK FRAME">
            <a:extLst>
              <a:ext uri="{FF2B5EF4-FFF2-40B4-BE49-F238E27FC236}">
                <a16:creationId xmlns:a16="http://schemas.microsoft.com/office/drawing/2014/main" id="{60282574-732A-493B-BC55-C224F055ECD1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BA09D52-CD79-4095-B8EA-675D50532374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525C18B-4055-4CB0-B5B4-28725A6847C3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3" name="MAIN TEXT">
            <a:extLst>
              <a:ext uri="{FF2B5EF4-FFF2-40B4-BE49-F238E27FC236}">
                <a16:creationId xmlns:a16="http://schemas.microsoft.com/office/drawing/2014/main" id="{C09E82B1-5239-49A8-BAB0-35CB8AEA1A89}"/>
              </a:ext>
            </a:extLst>
          </p:cNvPr>
          <p:cNvGrpSpPr/>
          <p:nvPr/>
        </p:nvGrpSpPr>
        <p:grpSpPr>
          <a:xfrm>
            <a:off x="3505395" y="2755166"/>
            <a:ext cx="5600829" cy="896018"/>
            <a:chOff x="3360240" y="2972596"/>
            <a:chExt cx="5600829" cy="896018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514FE4B-CD8D-488D-AA14-2201E460B83C}"/>
                </a:ext>
              </a:extLst>
            </p:cNvPr>
            <p:cNvSpPr txBox="1"/>
            <p:nvPr/>
          </p:nvSpPr>
          <p:spPr>
            <a:xfrm>
              <a:off x="3360240" y="2972596"/>
              <a:ext cx="56008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rgbClr val="FFC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EASY CHANGE TEXT COLOR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D17DC80-5F7C-46DA-830A-82D6C3710F48}"/>
                </a:ext>
              </a:extLst>
            </p:cNvPr>
            <p:cNvSpPr txBox="1"/>
            <p:nvPr/>
          </p:nvSpPr>
          <p:spPr>
            <a:xfrm>
              <a:off x="4399740" y="3406949"/>
              <a:ext cx="3554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EDIT AND RAPLACES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0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1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9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67" dur="2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10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1" dur="2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8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26911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PLACEHOLDER GLASS">
            <a:extLst>
              <a:ext uri="{FF2B5EF4-FFF2-40B4-BE49-F238E27FC236}">
                <a16:creationId xmlns:a16="http://schemas.microsoft.com/office/drawing/2014/main" id="{7053019E-98A6-4450-815C-76B3819C3A6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" b="7393"/>
          <a:stretch>
            <a:fillRect/>
          </a:stretch>
        </p:blipFill>
        <p:spPr/>
      </p:pic>
      <p:pic>
        <p:nvPicPr>
          <p:cNvPr id="8" name="PICTURE PLACEHOLDER GLASS">
            <a:extLst>
              <a:ext uri="{FF2B5EF4-FFF2-40B4-BE49-F238E27FC236}">
                <a16:creationId xmlns:a16="http://schemas.microsoft.com/office/drawing/2014/main" id="{281B6274-A9D8-4A65-9BE8-E08A26ABA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 b="7715"/>
          <a:stretch>
            <a:fillRect/>
          </a:stretch>
        </p:blipFill>
        <p:spPr/>
      </p:pic>
      <p:grpSp>
        <p:nvGrpSpPr>
          <p:cNvPr id="86" name="GLASS SHAPE">
            <a:extLst>
              <a:ext uri="{FF2B5EF4-FFF2-40B4-BE49-F238E27FC236}">
                <a16:creationId xmlns:a16="http://schemas.microsoft.com/office/drawing/2014/main" id="{D99F9314-BC60-4282-9BB4-3CD5C9346205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82307FCD-A73C-481B-827D-F9D1DB7D6FC6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8307A539-8FAB-455B-936A-E0248242847E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B577AF63-BB40-4357-90B5-D2C702A2D02C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7B5E9978-A433-49AE-A22E-7C0220EF5F06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2BA3E2E8-6962-408B-AB46-4FFA6421F8C4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8E9E59BA-76A4-4B17-9149-7B8BFCE3C04E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81F6E663-841C-40E3-BC26-F33FFC092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C1C42134-FC28-419D-9C0E-1288B0C9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22" name="GROUP SQUARE LINE">
            <a:extLst>
              <a:ext uri="{FF2B5EF4-FFF2-40B4-BE49-F238E27FC236}">
                <a16:creationId xmlns:a16="http://schemas.microsoft.com/office/drawing/2014/main" id="{4F56AF7A-FBAB-4F28-8700-3EA8228F1DDA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6BB0A7-2763-4E50-8822-904C357E88C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05854D3-531E-491C-BB75-7B7B8D6C0998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700126-849C-44F7-92AF-96316843169B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854A9-20AB-4E4A-BF35-E22F2426BF6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8923AE-3FD3-4D9E-ACD2-9A93C1E4FCC0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61406AF-D6D1-497F-9AB6-808C5D2A9F6D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813E43-2D3D-4F22-A95E-ED3127CD9682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7B368A-AC66-4E9D-A851-422E3351056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6DC5DE-919C-4A0D-B48C-03386FF61565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905A29-26D0-4D08-94FC-CB31F5D3249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94197D8-63DD-4BA0-BF55-AF6A41EF0CF7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E6C9A78-0C78-4BE8-817B-2428F22E3107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4526B3-115E-4892-A3DE-B5D0E2EAB7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F83B0B-33E1-443A-9884-59818360F30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FB181F-1272-4AB6-A81D-5616EC90850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39" name="GROUP SQUARE LINE">
            <a:extLst>
              <a:ext uri="{FF2B5EF4-FFF2-40B4-BE49-F238E27FC236}">
                <a16:creationId xmlns:a16="http://schemas.microsoft.com/office/drawing/2014/main" id="{BA5AFD11-318E-4D7F-B8BE-A7EA4AD183BD}"/>
              </a:ext>
            </a:extLst>
          </p:cNvPr>
          <p:cNvGrpSpPr/>
          <p:nvPr/>
        </p:nvGrpSpPr>
        <p:grpSpPr>
          <a:xfrm>
            <a:off x="-2747313" y="-1244352"/>
            <a:ext cx="17973620" cy="9346704"/>
            <a:chOff x="1010825" y="592918"/>
            <a:chExt cx="11181175" cy="58144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F9904D-FBF1-41A9-A6CE-7A79E4735700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08051A8-A129-4A84-ACAA-9AD48FA144D1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0E7368F-2EB5-4D21-BA69-BA2D915B1D62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114A7BF-C18E-42EA-9516-1FA114228729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BEF69AB-4B0C-488F-A261-8C414F3ACCE6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28869CC-8A9F-4857-BFCE-D23BADEB2C2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3D925-F568-4598-B6E0-36A574F7E92F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180FFC6-56F5-47D4-88A7-57E4CEEB5CD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65C45C-906D-4D0B-9AD5-CC4770C7BC1C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A7896DB-3020-43C7-96C1-6880F7749E3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AF107A1-9870-4637-B4DE-157FC943974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326CD7-C797-405A-A54A-6D70F222EF7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C015706-EA64-4736-A27A-123439FFC128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083FA19-6C83-45D3-AD22-DB7AF2946DA1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8E9E6C-31B2-4162-8904-C96125B2415E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4982F4F-5278-4964-8418-5F89D0791E2C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8DE7405A-C200-446B-BA8F-E963B32C92F0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D88DB054-AB5F-445F-A8CA-2E96907D5D96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DE1A1C1B-219A-41E9-920C-AA6FBFDD8185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9BA9DF6E-FDF2-4BE9-8CE1-4AD3D124B7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0" name="PLUS PARTICLE">
            <a:extLst>
              <a:ext uri="{FF2B5EF4-FFF2-40B4-BE49-F238E27FC236}">
                <a16:creationId xmlns:a16="http://schemas.microsoft.com/office/drawing/2014/main" id="{65F697FA-E1E9-4A10-8ABF-79E0D91E7B6C}"/>
              </a:ext>
            </a:extLst>
          </p:cNvPr>
          <p:cNvGrpSpPr/>
          <p:nvPr/>
        </p:nvGrpSpPr>
        <p:grpSpPr>
          <a:xfrm>
            <a:off x="4124765" y="2776260"/>
            <a:ext cx="4025040" cy="1870790"/>
            <a:chOff x="1707165" y="1652588"/>
            <a:chExt cx="8860239" cy="4118134"/>
          </a:xfrm>
          <a:solidFill>
            <a:schemeClr val="bg1">
              <a:alpha val="45000"/>
            </a:schemeClr>
          </a:solidFill>
        </p:grpSpPr>
        <p:sp>
          <p:nvSpPr>
            <p:cNvPr id="61" name="Frame 60">
              <a:extLst>
                <a:ext uri="{FF2B5EF4-FFF2-40B4-BE49-F238E27FC236}">
                  <a16:creationId xmlns:a16="http://schemas.microsoft.com/office/drawing/2014/main" id="{11BFCD59-4AF2-4ACC-9941-10C06B5D4DD3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2" name="Frame 61">
              <a:extLst>
                <a:ext uri="{FF2B5EF4-FFF2-40B4-BE49-F238E27FC236}">
                  <a16:creationId xmlns:a16="http://schemas.microsoft.com/office/drawing/2014/main" id="{C608349A-4D92-4E9B-A48D-36E935966142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09476934-8C14-4F2A-94B1-F145E971304B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BD74C9FD-1DCC-429A-8543-0A12D56EA52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8093E012-B75D-4A2E-8820-C6914015E45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526C4813-05A6-4685-8B02-7FD854B7625A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F6A50BA-9E57-454D-B48F-FDB783CD0A1F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1A58D253-E4C4-4824-AC5A-2100B52EF6C9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6E334987-54B3-4E47-BCCA-C5203044E7B4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8F3863B8-EBA3-4EB5-93F0-4C5E33292AFB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82430AC6-6264-4DED-B28A-116BA6060205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06520759-FECF-4AD7-8F69-0ABB9A864E4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E3C564CB-4FF8-4F91-87F2-594BE17C888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91C76854-F846-42B4-B3F7-A967716AE65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C5F714C0-D2D2-4567-BC08-2F999044AB7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325F0A09-14DD-4472-85A8-A33BFC82777B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451E5A93-0CCB-4608-AD87-D649BAC08042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6677009-DBC9-405B-9080-D905EF3C8A98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9" name="WHITE LAYER">
            <a:extLst>
              <a:ext uri="{FF2B5EF4-FFF2-40B4-BE49-F238E27FC236}">
                <a16:creationId xmlns:a16="http://schemas.microsoft.com/office/drawing/2014/main" id="{2249BA7B-F234-429A-B449-788AF638BE8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0" name="BLACK FRAME">
            <a:extLst>
              <a:ext uri="{FF2B5EF4-FFF2-40B4-BE49-F238E27FC236}">
                <a16:creationId xmlns:a16="http://schemas.microsoft.com/office/drawing/2014/main" id="{D4A624E5-F558-4D90-B726-EB158D95DD24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711501A-CDC0-4107-B824-8F30B81ECEEC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C559602-AB96-49A4-B049-3240C27DA3D6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4" name="MAIN TEXT">
            <a:extLst>
              <a:ext uri="{FF2B5EF4-FFF2-40B4-BE49-F238E27FC236}">
                <a16:creationId xmlns:a16="http://schemas.microsoft.com/office/drawing/2014/main" id="{7CC18F9C-57B4-42BF-BC54-052F170272DA}"/>
              </a:ext>
            </a:extLst>
          </p:cNvPr>
          <p:cNvSpPr txBox="1"/>
          <p:nvPr/>
        </p:nvSpPr>
        <p:spPr>
          <a:xfrm>
            <a:off x="3827419" y="2799872"/>
            <a:ext cx="47539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LOOK</a:t>
            </a:r>
          </a:p>
        </p:txBody>
      </p:sp>
    </p:spTree>
    <p:extLst>
      <p:ext uri="{BB962C8B-B14F-4D97-AF65-F5344CB8AC3E}">
        <p14:creationId xmlns:p14="http://schemas.microsoft.com/office/powerpoint/2010/main" val="207761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7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3" dur="17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8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1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8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8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8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8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800" fill="hold"/>
                                        <p:tgtEl>
                                          <p:spTgt spid="8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0" dur="18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7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56165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6CBD0FD9-8744-4EB3-AACD-089680EEAE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r="235"/>
          <a:stretch>
            <a:fillRect/>
          </a:stretch>
        </p:blipFill>
        <p:spPr/>
      </p:pic>
      <p:pic>
        <p:nvPicPr>
          <p:cNvPr id="12" name="PICTURE PLACEHOLDER GLASS">
            <a:extLst>
              <a:ext uri="{FF2B5EF4-FFF2-40B4-BE49-F238E27FC236}">
                <a16:creationId xmlns:a16="http://schemas.microsoft.com/office/drawing/2014/main" id="{4FB0CA74-25D3-419A-B21A-943662DE70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" b="143"/>
          <a:stretch>
            <a:fillRect/>
          </a:stretch>
        </p:blipFill>
        <p:spPr/>
      </p:pic>
      <p:grpSp>
        <p:nvGrpSpPr>
          <p:cNvPr id="86" name="GLASS SHAPE">
            <a:extLst>
              <a:ext uri="{FF2B5EF4-FFF2-40B4-BE49-F238E27FC236}">
                <a16:creationId xmlns:a16="http://schemas.microsoft.com/office/drawing/2014/main" id="{D99F9314-BC60-4282-9BB4-3CD5C9346205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82307FCD-A73C-481B-827D-F9D1DB7D6FC6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8307A539-8FAB-455B-936A-E0248242847E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B577AF63-BB40-4357-90B5-D2C702A2D02C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7B5E9978-A433-49AE-A22E-7C0220EF5F06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2BA3E2E8-6962-408B-AB46-4FFA6421F8C4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8E9E59BA-76A4-4B17-9149-7B8BFCE3C04E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81F6E663-841C-40E3-BC26-F33FFC092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C1C42134-FC28-419D-9C0E-1288B0C937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22" name="GROUP SQUARE LINE">
            <a:extLst>
              <a:ext uri="{FF2B5EF4-FFF2-40B4-BE49-F238E27FC236}">
                <a16:creationId xmlns:a16="http://schemas.microsoft.com/office/drawing/2014/main" id="{4F56AF7A-FBAB-4F28-8700-3EA8228F1DDA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6BB0A7-2763-4E50-8822-904C357E88C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05854D3-531E-491C-BB75-7B7B8D6C0998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700126-849C-44F7-92AF-96316843169B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854A9-20AB-4E4A-BF35-E22F2426BF6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8923AE-3FD3-4D9E-ACD2-9A93C1E4FCC0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61406AF-D6D1-497F-9AB6-808C5D2A9F6D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813E43-2D3D-4F22-A95E-ED3127CD9682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7B368A-AC66-4E9D-A851-422E3351056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6DC5DE-919C-4A0D-B48C-03386FF61565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905A29-26D0-4D08-94FC-CB31F5D3249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94197D8-63DD-4BA0-BF55-AF6A41EF0CF7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E6C9A78-0C78-4BE8-817B-2428F22E3107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4526B3-115E-4892-A3DE-B5D0E2EAB7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F83B0B-33E1-443A-9884-59818360F30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FB181F-1272-4AB6-A81D-5616EC90850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39" name="GROUP SQUARE LINE">
            <a:extLst>
              <a:ext uri="{FF2B5EF4-FFF2-40B4-BE49-F238E27FC236}">
                <a16:creationId xmlns:a16="http://schemas.microsoft.com/office/drawing/2014/main" id="{BA5AFD11-318E-4D7F-B8BE-A7EA4AD183BD}"/>
              </a:ext>
            </a:extLst>
          </p:cNvPr>
          <p:cNvGrpSpPr/>
          <p:nvPr/>
        </p:nvGrpSpPr>
        <p:grpSpPr>
          <a:xfrm>
            <a:off x="-2747313" y="-1244352"/>
            <a:ext cx="17973620" cy="9346704"/>
            <a:chOff x="1010825" y="592918"/>
            <a:chExt cx="11181175" cy="58144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F9904D-FBF1-41A9-A6CE-7A79E4735700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08051A8-A129-4A84-ACAA-9AD48FA144D1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0E7368F-2EB5-4D21-BA69-BA2D915B1D62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114A7BF-C18E-42EA-9516-1FA114228729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BEF69AB-4B0C-488F-A261-8C414F3ACCE6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28869CC-8A9F-4857-BFCE-D23BADEB2C2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3D925-F568-4598-B6E0-36A574F7E92F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180FFC6-56F5-47D4-88A7-57E4CEEB5CD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65C45C-906D-4D0B-9AD5-CC4770C7BC1C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A7896DB-3020-43C7-96C1-6880F7749E3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AF107A1-9870-4637-B4DE-157FC943974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326CD7-C797-405A-A54A-6D70F222EF7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C015706-EA64-4736-A27A-123439FFC128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083FA19-6C83-45D3-AD22-DB7AF2946DA1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8E9E6C-31B2-4162-8904-C96125B2415E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4982F4F-5278-4964-8418-5F89D0791E2C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8DE7405A-C200-446B-BA8F-E963B32C92F0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D88DB054-AB5F-445F-A8CA-2E96907D5D96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DE1A1C1B-219A-41E9-920C-AA6FBFDD8185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9BA9DF6E-FDF2-4BE9-8CE1-4AD3D124B7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0" name="PLUS PARTICLE">
            <a:extLst>
              <a:ext uri="{FF2B5EF4-FFF2-40B4-BE49-F238E27FC236}">
                <a16:creationId xmlns:a16="http://schemas.microsoft.com/office/drawing/2014/main" id="{65F697FA-E1E9-4A10-8ABF-79E0D91E7B6C}"/>
              </a:ext>
            </a:extLst>
          </p:cNvPr>
          <p:cNvGrpSpPr/>
          <p:nvPr/>
        </p:nvGrpSpPr>
        <p:grpSpPr>
          <a:xfrm>
            <a:off x="4124765" y="2776260"/>
            <a:ext cx="4025040" cy="1870790"/>
            <a:chOff x="1707165" y="1652588"/>
            <a:chExt cx="8860239" cy="4118134"/>
          </a:xfrm>
          <a:solidFill>
            <a:schemeClr val="bg1">
              <a:alpha val="45000"/>
            </a:schemeClr>
          </a:solidFill>
        </p:grpSpPr>
        <p:sp>
          <p:nvSpPr>
            <p:cNvPr id="61" name="Frame 60">
              <a:extLst>
                <a:ext uri="{FF2B5EF4-FFF2-40B4-BE49-F238E27FC236}">
                  <a16:creationId xmlns:a16="http://schemas.microsoft.com/office/drawing/2014/main" id="{11BFCD59-4AF2-4ACC-9941-10C06B5D4DD3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2" name="Frame 61">
              <a:extLst>
                <a:ext uri="{FF2B5EF4-FFF2-40B4-BE49-F238E27FC236}">
                  <a16:creationId xmlns:a16="http://schemas.microsoft.com/office/drawing/2014/main" id="{C608349A-4D92-4E9B-A48D-36E935966142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09476934-8C14-4F2A-94B1-F145E971304B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BD74C9FD-1DCC-429A-8543-0A12D56EA52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8093E012-B75D-4A2E-8820-C6914015E45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526C4813-05A6-4685-8B02-7FD854B7625A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F6A50BA-9E57-454D-B48F-FDB783CD0A1F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1A58D253-E4C4-4824-AC5A-2100B52EF6C9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6E334987-54B3-4E47-BCCA-C5203044E7B4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8F3863B8-EBA3-4EB5-93F0-4C5E33292AFB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82430AC6-6264-4DED-B28A-116BA6060205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06520759-FECF-4AD7-8F69-0ABB9A864E4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E3C564CB-4FF8-4F91-87F2-594BE17C888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91C76854-F846-42B4-B3F7-A967716AE65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C5F714C0-D2D2-4567-BC08-2F999044AB7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325F0A09-14DD-4472-85A8-A33BFC82777B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451E5A93-0CCB-4608-AD87-D649BAC08042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6677009-DBC9-405B-9080-D905EF3C8A98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9" name="WHITE LAYER">
            <a:extLst>
              <a:ext uri="{FF2B5EF4-FFF2-40B4-BE49-F238E27FC236}">
                <a16:creationId xmlns:a16="http://schemas.microsoft.com/office/drawing/2014/main" id="{2249BA7B-F234-429A-B449-788AF638BE8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0" name="BLACK FRAME">
            <a:extLst>
              <a:ext uri="{FF2B5EF4-FFF2-40B4-BE49-F238E27FC236}">
                <a16:creationId xmlns:a16="http://schemas.microsoft.com/office/drawing/2014/main" id="{3564BF74-6EFD-489D-B6A8-812989847553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3DDDF84-FB84-4593-83A3-71C827FD1B4D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68C5ACF-5CC8-47B4-B024-429CAABF0A60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3" name="MIAN TEXT">
            <a:extLst>
              <a:ext uri="{FF2B5EF4-FFF2-40B4-BE49-F238E27FC236}">
                <a16:creationId xmlns:a16="http://schemas.microsoft.com/office/drawing/2014/main" id="{AB8C45C7-41E3-4D2D-96DB-B79C06013C56}"/>
              </a:ext>
            </a:extLst>
          </p:cNvPr>
          <p:cNvSpPr txBox="1"/>
          <p:nvPr/>
        </p:nvSpPr>
        <p:spPr>
          <a:xfrm>
            <a:off x="3794110" y="2799872"/>
            <a:ext cx="48205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STYLE</a:t>
            </a:r>
          </a:p>
        </p:txBody>
      </p:sp>
    </p:spTree>
    <p:extLst>
      <p:ext uri="{BB962C8B-B14F-4D97-AF65-F5344CB8AC3E}">
        <p14:creationId xmlns:p14="http://schemas.microsoft.com/office/powerpoint/2010/main" val="14469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7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3" dur="17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8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1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8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8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9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8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800" fill="hold"/>
                                        <p:tgtEl>
                                          <p:spTgt spid="8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0" dur="18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7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171391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GLASS">
            <a:extLst>
              <a:ext uri="{FF2B5EF4-FFF2-40B4-BE49-F238E27FC236}">
                <a16:creationId xmlns:a16="http://schemas.microsoft.com/office/drawing/2014/main" id="{D4B5EB50-44DE-4082-939D-C53CEFF63F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4" b="7404"/>
          <a:stretch>
            <a:fillRect/>
          </a:stretch>
        </p:blipFill>
        <p:spPr/>
      </p:pic>
      <p:pic>
        <p:nvPicPr>
          <p:cNvPr id="13" name="PICTURE PLACEHOLDER GLASS">
            <a:extLst>
              <a:ext uri="{FF2B5EF4-FFF2-40B4-BE49-F238E27FC236}">
                <a16:creationId xmlns:a16="http://schemas.microsoft.com/office/drawing/2014/main" id="{F06DD1B8-447E-498B-ACFB-6411339D2B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b="7726"/>
          <a:stretch>
            <a:fillRect/>
          </a:stretch>
        </p:blipFill>
        <p:spPr/>
      </p:pic>
      <p:grpSp>
        <p:nvGrpSpPr>
          <p:cNvPr id="86" name="GLASS SHAPE">
            <a:extLst>
              <a:ext uri="{FF2B5EF4-FFF2-40B4-BE49-F238E27FC236}">
                <a16:creationId xmlns:a16="http://schemas.microsoft.com/office/drawing/2014/main" id="{D99F9314-BC60-4282-9BB4-3CD5C9346205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82307FCD-A73C-481B-827D-F9D1DB7D6FC6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8307A539-8FAB-455B-936A-E0248242847E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B577AF63-BB40-4357-90B5-D2C702A2D02C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7B5E9978-A433-49AE-A22E-7C0220EF5F06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2BA3E2E8-6962-408B-AB46-4FFA6421F8C4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8E9E59BA-76A4-4B17-9149-7B8BFCE3C04E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81F6E663-841C-40E3-BC26-F33FFC092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C1C42134-FC28-419D-9C0E-1288B0C9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22" name="GROUP SQUARE LINE">
            <a:extLst>
              <a:ext uri="{FF2B5EF4-FFF2-40B4-BE49-F238E27FC236}">
                <a16:creationId xmlns:a16="http://schemas.microsoft.com/office/drawing/2014/main" id="{4F56AF7A-FBAB-4F28-8700-3EA8228F1DDA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6BB0A7-2763-4E50-8822-904C357E88C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05854D3-531E-491C-BB75-7B7B8D6C0998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700126-849C-44F7-92AF-96316843169B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854A9-20AB-4E4A-BF35-E22F2426BF6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8923AE-3FD3-4D9E-ACD2-9A93C1E4FCC0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61406AF-D6D1-497F-9AB6-808C5D2A9F6D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813E43-2D3D-4F22-A95E-ED3127CD9682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7B368A-AC66-4E9D-A851-422E3351056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6DC5DE-919C-4A0D-B48C-03386FF61565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905A29-26D0-4D08-94FC-CB31F5D3249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94197D8-63DD-4BA0-BF55-AF6A41EF0CF7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E6C9A78-0C78-4BE8-817B-2428F22E3107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4526B3-115E-4892-A3DE-B5D0E2EAB7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F83B0B-33E1-443A-9884-59818360F30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FB181F-1272-4AB6-A81D-5616EC90850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39" name="GROUP SQUARE LINE">
            <a:extLst>
              <a:ext uri="{FF2B5EF4-FFF2-40B4-BE49-F238E27FC236}">
                <a16:creationId xmlns:a16="http://schemas.microsoft.com/office/drawing/2014/main" id="{BA5AFD11-318E-4D7F-B8BE-A7EA4AD183BD}"/>
              </a:ext>
            </a:extLst>
          </p:cNvPr>
          <p:cNvGrpSpPr/>
          <p:nvPr/>
        </p:nvGrpSpPr>
        <p:grpSpPr>
          <a:xfrm>
            <a:off x="-2747313" y="-1244352"/>
            <a:ext cx="17973620" cy="9346704"/>
            <a:chOff x="1010825" y="592918"/>
            <a:chExt cx="11181175" cy="58144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F9904D-FBF1-41A9-A6CE-7A79E4735700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08051A8-A129-4A84-ACAA-9AD48FA144D1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0E7368F-2EB5-4D21-BA69-BA2D915B1D62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114A7BF-C18E-42EA-9516-1FA114228729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BEF69AB-4B0C-488F-A261-8C414F3ACCE6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28869CC-8A9F-4857-BFCE-D23BADEB2C2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3D925-F568-4598-B6E0-36A574F7E92F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180FFC6-56F5-47D4-88A7-57E4CEEB5CD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65C45C-906D-4D0B-9AD5-CC4770C7BC1C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A7896DB-3020-43C7-96C1-6880F7749E3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AF107A1-9870-4637-B4DE-157FC943974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326CD7-C797-405A-A54A-6D70F222EF7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C015706-EA64-4736-A27A-123439FFC128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083FA19-6C83-45D3-AD22-DB7AF2946DA1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8E9E6C-31B2-4162-8904-C96125B2415E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4982F4F-5278-4964-8418-5F89D0791E2C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DE7405A-C200-446B-BA8F-E963B32C92F0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8DB054-AB5F-445F-A8CA-2E96907D5D96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1A1C1B-219A-41E9-920C-AA6FBFDD8185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BA9DF6E-FDF2-4BE9-8CE1-4AD3D124B7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0" name="PLUS PARTICLE">
            <a:extLst>
              <a:ext uri="{FF2B5EF4-FFF2-40B4-BE49-F238E27FC236}">
                <a16:creationId xmlns:a16="http://schemas.microsoft.com/office/drawing/2014/main" id="{65F697FA-E1E9-4A10-8ABF-79E0D91E7B6C}"/>
              </a:ext>
            </a:extLst>
          </p:cNvPr>
          <p:cNvGrpSpPr/>
          <p:nvPr/>
        </p:nvGrpSpPr>
        <p:grpSpPr>
          <a:xfrm>
            <a:off x="4124765" y="2776260"/>
            <a:ext cx="4025040" cy="1870790"/>
            <a:chOff x="1707165" y="1652588"/>
            <a:chExt cx="8860239" cy="4118134"/>
          </a:xfrm>
          <a:solidFill>
            <a:schemeClr val="bg1">
              <a:alpha val="45000"/>
            </a:schemeClr>
          </a:solidFill>
        </p:grpSpPr>
        <p:sp>
          <p:nvSpPr>
            <p:cNvPr id="61" name="Frame 60">
              <a:extLst>
                <a:ext uri="{FF2B5EF4-FFF2-40B4-BE49-F238E27FC236}">
                  <a16:creationId xmlns:a16="http://schemas.microsoft.com/office/drawing/2014/main" id="{11BFCD59-4AF2-4ACC-9941-10C06B5D4DD3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2" name="Frame 61">
              <a:extLst>
                <a:ext uri="{FF2B5EF4-FFF2-40B4-BE49-F238E27FC236}">
                  <a16:creationId xmlns:a16="http://schemas.microsoft.com/office/drawing/2014/main" id="{C608349A-4D92-4E9B-A48D-36E935966142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09476934-8C14-4F2A-94B1-F145E971304B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BD74C9FD-1DCC-429A-8543-0A12D56EA52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8093E012-B75D-4A2E-8820-C6914015E45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526C4813-05A6-4685-8B02-7FD854B7625A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F6A50BA-9E57-454D-B48F-FDB783CD0A1F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1A58D253-E4C4-4824-AC5A-2100B52EF6C9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6E334987-54B3-4E47-BCCA-C5203044E7B4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8F3863B8-EBA3-4EB5-93F0-4C5E33292AFB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82430AC6-6264-4DED-B28A-116BA6060205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06520759-FECF-4AD7-8F69-0ABB9A864E4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E3C564CB-4FF8-4F91-87F2-594BE17C888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91C76854-F846-42B4-B3F7-A967716AE65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C5F714C0-D2D2-4567-BC08-2F999044AB7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325F0A09-14DD-4472-85A8-A33BFC82777B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451E5A93-0CCB-4608-AD87-D649BAC08042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6677009-DBC9-405B-9080-D905EF3C8A98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9" name="WHITE LAYER">
            <a:extLst>
              <a:ext uri="{FF2B5EF4-FFF2-40B4-BE49-F238E27FC236}">
                <a16:creationId xmlns:a16="http://schemas.microsoft.com/office/drawing/2014/main" id="{2249BA7B-F234-429A-B449-788AF638BE8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0" name="BLACK FRAME">
            <a:extLst>
              <a:ext uri="{FF2B5EF4-FFF2-40B4-BE49-F238E27FC236}">
                <a16:creationId xmlns:a16="http://schemas.microsoft.com/office/drawing/2014/main" id="{D4D1F957-4083-4790-A1E3-EF91E9033021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BE4970A-9B56-47A1-90EB-1E975BEAC344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BFB3B5F-F337-469A-BB0F-671AD96C3C9A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3" name="MAIN TEXT">
            <a:extLst>
              <a:ext uri="{FF2B5EF4-FFF2-40B4-BE49-F238E27FC236}">
                <a16:creationId xmlns:a16="http://schemas.microsoft.com/office/drawing/2014/main" id="{F50F06A3-B38A-466C-94DA-13A19C6260B4}"/>
              </a:ext>
            </a:extLst>
          </p:cNvPr>
          <p:cNvSpPr txBox="1"/>
          <p:nvPr/>
        </p:nvSpPr>
        <p:spPr>
          <a:xfrm>
            <a:off x="2518124" y="2799872"/>
            <a:ext cx="73725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 DESIGN</a:t>
            </a:r>
          </a:p>
        </p:txBody>
      </p:sp>
    </p:spTree>
    <p:extLst>
      <p:ext uri="{BB962C8B-B14F-4D97-AF65-F5344CB8AC3E}">
        <p14:creationId xmlns:p14="http://schemas.microsoft.com/office/powerpoint/2010/main" val="174665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7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3" dur="17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8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1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8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8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9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8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800" fill="hold"/>
                                        <p:tgtEl>
                                          <p:spTgt spid="8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0" dur="18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7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55205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PLACEHOLDER GLASS">
            <a:extLst>
              <a:ext uri="{FF2B5EF4-FFF2-40B4-BE49-F238E27FC236}">
                <a16:creationId xmlns:a16="http://schemas.microsoft.com/office/drawing/2014/main" id="{984D43AF-40F1-48D3-AFC7-42A7C60F931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9" b="7449"/>
          <a:stretch>
            <a:fillRect/>
          </a:stretch>
        </p:blipFill>
        <p:spPr/>
      </p:pic>
      <p:pic>
        <p:nvPicPr>
          <p:cNvPr id="80" name="PICTURE PLACEHOLDER GLASS">
            <a:extLst>
              <a:ext uri="{FF2B5EF4-FFF2-40B4-BE49-F238E27FC236}">
                <a16:creationId xmlns:a16="http://schemas.microsoft.com/office/drawing/2014/main" id="{CA3C2DEE-6847-4A55-AFF9-A7A42518A1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>
            <a:fillRect/>
          </a:stretch>
        </p:blipFill>
        <p:spPr/>
      </p:pic>
      <p:grpSp>
        <p:nvGrpSpPr>
          <p:cNvPr id="86" name="GLASS SHAPE">
            <a:extLst>
              <a:ext uri="{FF2B5EF4-FFF2-40B4-BE49-F238E27FC236}">
                <a16:creationId xmlns:a16="http://schemas.microsoft.com/office/drawing/2014/main" id="{D99F9314-BC60-4282-9BB4-3CD5C9346205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82307FCD-A73C-481B-827D-F9D1DB7D6FC6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8307A539-8FAB-455B-936A-E0248242847E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B577AF63-BB40-4357-90B5-D2C702A2D02C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7B5E9978-A433-49AE-A22E-7C0220EF5F06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2BA3E2E8-6962-408B-AB46-4FFA6421F8C4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8E9E59BA-76A4-4B17-9149-7B8BFCE3C04E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81F6E663-841C-40E3-BC26-F33FFC092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C1C42134-FC28-419D-9C0E-1288B0C9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22" name="GROUP SQUARE LINE">
            <a:extLst>
              <a:ext uri="{FF2B5EF4-FFF2-40B4-BE49-F238E27FC236}">
                <a16:creationId xmlns:a16="http://schemas.microsoft.com/office/drawing/2014/main" id="{4F56AF7A-FBAB-4F28-8700-3EA8228F1DDA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6BB0A7-2763-4E50-8822-904C357E88C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05854D3-531E-491C-BB75-7B7B8D6C0998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700126-849C-44F7-92AF-96316843169B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854A9-20AB-4E4A-BF35-E22F2426BF6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8923AE-3FD3-4D9E-ACD2-9A93C1E4FCC0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61406AF-D6D1-497F-9AB6-808C5D2A9F6D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813E43-2D3D-4F22-A95E-ED3127CD9682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7B368A-AC66-4E9D-A851-422E3351056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6DC5DE-919C-4A0D-B48C-03386FF61565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905A29-26D0-4D08-94FC-CB31F5D3249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94197D8-63DD-4BA0-BF55-AF6A41EF0CF7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E6C9A78-0C78-4BE8-817B-2428F22E3107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4526B3-115E-4892-A3DE-B5D0E2EAB7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F83B0B-33E1-443A-9884-59818360F30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FB181F-1272-4AB6-A81D-5616EC90850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39" name="GROUP SQUARE LINE">
            <a:extLst>
              <a:ext uri="{FF2B5EF4-FFF2-40B4-BE49-F238E27FC236}">
                <a16:creationId xmlns:a16="http://schemas.microsoft.com/office/drawing/2014/main" id="{BA5AFD11-318E-4D7F-B8BE-A7EA4AD183BD}"/>
              </a:ext>
            </a:extLst>
          </p:cNvPr>
          <p:cNvGrpSpPr/>
          <p:nvPr/>
        </p:nvGrpSpPr>
        <p:grpSpPr>
          <a:xfrm>
            <a:off x="-2747313" y="-1244352"/>
            <a:ext cx="17973620" cy="9346704"/>
            <a:chOff x="1010825" y="592918"/>
            <a:chExt cx="11181175" cy="58144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F9904D-FBF1-41A9-A6CE-7A79E4735700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08051A8-A129-4A84-ACAA-9AD48FA144D1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0E7368F-2EB5-4D21-BA69-BA2D915B1D62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114A7BF-C18E-42EA-9516-1FA114228729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BEF69AB-4B0C-488F-A261-8C414F3ACCE6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28869CC-8A9F-4857-BFCE-D23BADEB2C2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3D925-F568-4598-B6E0-36A574F7E92F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180FFC6-56F5-47D4-88A7-57E4CEEB5CD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65C45C-906D-4D0B-9AD5-CC4770C7BC1C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A7896DB-3020-43C7-96C1-6880F7749E3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AF107A1-9870-4637-B4DE-157FC943974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326CD7-C797-405A-A54A-6D70F222EF7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C015706-EA64-4736-A27A-123439FFC128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083FA19-6C83-45D3-AD22-DB7AF2946DA1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8E9E6C-31B2-4162-8904-C96125B2415E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4982F4F-5278-4964-8418-5F89D0791E2C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8DE7405A-C200-446B-BA8F-E963B32C92F0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D88DB054-AB5F-445F-A8CA-2E96907D5D96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DE1A1C1B-219A-41E9-920C-AA6FBFDD8185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9BA9DF6E-FDF2-4BE9-8CE1-4AD3D124B7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0" name="PLUS PARTICLE">
            <a:extLst>
              <a:ext uri="{FF2B5EF4-FFF2-40B4-BE49-F238E27FC236}">
                <a16:creationId xmlns:a16="http://schemas.microsoft.com/office/drawing/2014/main" id="{65F697FA-E1E9-4A10-8ABF-79E0D91E7B6C}"/>
              </a:ext>
            </a:extLst>
          </p:cNvPr>
          <p:cNvGrpSpPr/>
          <p:nvPr/>
        </p:nvGrpSpPr>
        <p:grpSpPr>
          <a:xfrm>
            <a:off x="4124765" y="2776260"/>
            <a:ext cx="4025040" cy="1870790"/>
            <a:chOff x="1707165" y="1652588"/>
            <a:chExt cx="8860239" cy="4118134"/>
          </a:xfrm>
          <a:solidFill>
            <a:schemeClr val="bg1">
              <a:alpha val="45000"/>
            </a:schemeClr>
          </a:solidFill>
        </p:grpSpPr>
        <p:sp>
          <p:nvSpPr>
            <p:cNvPr id="61" name="Frame 60">
              <a:extLst>
                <a:ext uri="{FF2B5EF4-FFF2-40B4-BE49-F238E27FC236}">
                  <a16:creationId xmlns:a16="http://schemas.microsoft.com/office/drawing/2014/main" id="{11BFCD59-4AF2-4ACC-9941-10C06B5D4DD3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2" name="Frame 61">
              <a:extLst>
                <a:ext uri="{FF2B5EF4-FFF2-40B4-BE49-F238E27FC236}">
                  <a16:creationId xmlns:a16="http://schemas.microsoft.com/office/drawing/2014/main" id="{C608349A-4D92-4E9B-A48D-36E935966142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09476934-8C14-4F2A-94B1-F145E971304B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BD74C9FD-1DCC-429A-8543-0A12D56EA52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8093E012-B75D-4A2E-8820-C6914015E45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526C4813-05A6-4685-8B02-7FD854B7625A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F6A50BA-9E57-454D-B48F-FDB783CD0A1F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1A58D253-E4C4-4824-AC5A-2100B52EF6C9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6E334987-54B3-4E47-BCCA-C5203044E7B4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8F3863B8-EBA3-4EB5-93F0-4C5E33292AFB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82430AC6-6264-4DED-B28A-116BA6060205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06520759-FECF-4AD7-8F69-0ABB9A864E4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E3C564CB-4FF8-4F91-87F2-594BE17C888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91C76854-F846-42B4-B3F7-A967716AE65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C5F714C0-D2D2-4567-BC08-2F999044AB7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325F0A09-14DD-4472-85A8-A33BFC82777B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451E5A93-0CCB-4608-AD87-D649BAC08042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6677009-DBC9-405B-9080-D905EF3C8A98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9" name="WHITE LAYER">
            <a:extLst>
              <a:ext uri="{FF2B5EF4-FFF2-40B4-BE49-F238E27FC236}">
                <a16:creationId xmlns:a16="http://schemas.microsoft.com/office/drawing/2014/main" id="{2249BA7B-F234-429A-B449-788AF638BE8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3" name="Black Frame">
            <a:extLst>
              <a:ext uri="{FF2B5EF4-FFF2-40B4-BE49-F238E27FC236}">
                <a16:creationId xmlns:a16="http://schemas.microsoft.com/office/drawing/2014/main" id="{95DAAC0B-565E-4D50-84E2-C45B71B22072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C03A32F-7D94-4A53-ADBB-27BF269AC911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7491BC-3F5E-4BB9-B065-C5CD0D757D02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1" name="MAIN TEXT">
            <a:extLst>
              <a:ext uri="{FF2B5EF4-FFF2-40B4-BE49-F238E27FC236}">
                <a16:creationId xmlns:a16="http://schemas.microsoft.com/office/drawing/2014/main" id="{45A87927-4397-4683-BE32-A682AF8F48C2}"/>
              </a:ext>
            </a:extLst>
          </p:cNvPr>
          <p:cNvSpPr txBox="1"/>
          <p:nvPr/>
        </p:nvSpPr>
        <p:spPr>
          <a:xfrm>
            <a:off x="3822875" y="2799872"/>
            <a:ext cx="4763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GREAT</a:t>
            </a:r>
          </a:p>
        </p:txBody>
      </p:sp>
    </p:spTree>
    <p:extLst>
      <p:ext uri="{BB962C8B-B14F-4D97-AF65-F5344CB8AC3E}">
        <p14:creationId xmlns:p14="http://schemas.microsoft.com/office/powerpoint/2010/main" val="126169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7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3" dur="17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8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1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8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8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9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8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800" fill="hold"/>
                                        <p:tgtEl>
                                          <p:spTgt spid="8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0" dur="18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7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69662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A0257A2C-DFD5-4462-9991-192271DDE4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0" b="13460"/>
          <a:stretch>
            <a:fillRect/>
          </a:stretch>
        </p:blipFill>
        <p:spPr/>
      </p:pic>
      <p:pic>
        <p:nvPicPr>
          <p:cNvPr id="11" name="PICTURE PLACEHOLDER GLASS">
            <a:extLst>
              <a:ext uri="{FF2B5EF4-FFF2-40B4-BE49-F238E27FC236}">
                <a16:creationId xmlns:a16="http://schemas.microsoft.com/office/drawing/2014/main" id="{390D4D54-07DB-48AD-A30E-911522405A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7" b="13737"/>
          <a:stretch>
            <a:fillRect/>
          </a:stretch>
        </p:blipFill>
        <p:spPr/>
      </p:pic>
      <p:grpSp>
        <p:nvGrpSpPr>
          <p:cNvPr id="86" name="GLASS SHAPE">
            <a:extLst>
              <a:ext uri="{FF2B5EF4-FFF2-40B4-BE49-F238E27FC236}">
                <a16:creationId xmlns:a16="http://schemas.microsoft.com/office/drawing/2014/main" id="{D99F9314-BC60-4282-9BB4-3CD5C9346205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82307FCD-A73C-481B-827D-F9D1DB7D6FC6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8307A539-8FAB-455B-936A-E0248242847E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B577AF63-BB40-4357-90B5-D2C702A2D02C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7B5E9978-A433-49AE-A22E-7C0220EF5F06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2BA3E2E8-6962-408B-AB46-4FFA6421F8C4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8E9E59BA-76A4-4B17-9149-7B8BFCE3C04E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81F6E663-841C-40E3-BC26-F33FFC092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C1C42134-FC28-419D-9C0E-1288B0C9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22" name="GROUP SQUARE LINE">
            <a:extLst>
              <a:ext uri="{FF2B5EF4-FFF2-40B4-BE49-F238E27FC236}">
                <a16:creationId xmlns:a16="http://schemas.microsoft.com/office/drawing/2014/main" id="{4F56AF7A-FBAB-4F28-8700-3EA8228F1DDA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6BB0A7-2763-4E50-8822-904C357E88C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05854D3-531E-491C-BB75-7B7B8D6C0998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700126-849C-44F7-92AF-96316843169B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854A9-20AB-4E4A-BF35-E22F2426BF6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8923AE-3FD3-4D9E-ACD2-9A93C1E4FCC0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61406AF-D6D1-497F-9AB6-808C5D2A9F6D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813E43-2D3D-4F22-A95E-ED3127CD9682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7B368A-AC66-4E9D-A851-422E3351056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6DC5DE-919C-4A0D-B48C-03386FF61565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905A29-26D0-4D08-94FC-CB31F5D3249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94197D8-63DD-4BA0-BF55-AF6A41EF0CF7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E6C9A78-0C78-4BE8-817B-2428F22E3107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4526B3-115E-4892-A3DE-B5D0E2EAB7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F83B0B-33E1-443A-9884-59818360F30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FB181F-1272-4AB6-A81D-5616EC90850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39" name="GROUP SQUARE LINE">
            <a:extLst>
              <a:ext uri="{FF2B5EF4-FFF2-40B4-BE49-F238E27FC236}">
                <a16:creationId xmlns:a16="http://schemas.microsoft.com/office/drawing/2014/main" id="{BA5AFD11-318E-4D7F-B8BE-A7EA4AD183BD}"/>
              </a:ext>
            </a:extLst>
          </p:cNvPr>
          <p:cNvGrpSpPr/>
          <p:nvPr/>
        </p:nvGrpSpPr>
        <p:grpSpPr>
          <a:xfrm>
            <a:off x="-2747313" y="-1244352"/>
            <a:ext cx="17973620" cy="9346704"/>
            <a:chOff x="1010825" y="592918"/>
            <a:chExt cx="11181175" cy="58144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F9904D-FBF1-41A9-A6CE-7A79E4735700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08051A8-A129-4A84-ACAA-9AD48FA144D1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0E7368F-2EB5-4D21-BA69-BA2D915B1D62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114A7BF-C18E-42EA-9516-1FA114228729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BEF69AB-4B0C-488F-A261-8C414F3ACCE6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28869CC-8A9F-4857-BFCE-D23BADEB2C2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3D925-F568-4598-B6E0-36A574F7E92F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180FFC6-56F5-47D4-88A7-57E4CEEB5CD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65C45C-906D-4D0B-9AD5-CC4770C7BC1C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A7896DB-3020-43C7-96C1-6880F7749E3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AF107A1-9870-4637-B4DE-157FC943974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326CD7-C797-405A-A54A-6D70F222EF7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C015706-EA64-4736-A27A-123439FFC128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083FA19-6C83-45D3-AD22-DB7AF2946DA1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8E9E6C-31B2-4162-8904-C96125B2415E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4982F4F-5278-4964-8418-5F89D0791E2C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8DE7405A-C200-446B-BA8F-E963B32C92F0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D88DB054-AB5F-445F-A8CA-2E96907D5D96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DE1A1C1B-219A-41E9-920C-AA6FBFDD8185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9BA9DF6E-FDF2-4BE9-8CE1-4AD3D124B7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0" name="PLUS PARTICLE">
            <a:extLst>
              <a:ext uri="{FF2B5EF4-FFF2-40B4-BE49-F238E27FC236}">
                <a16:creationId xmlns:a16="http://schemas.microsoft.com/office/drawing/2014/main" id="{65F697FA-E1E9-4A10-8ABF-79E0D91E7B6C}"/>
              </a:ext>
            </a:extLst>
          </p:cNvPr>
          <p:cNvGrpSpPr/>
          <p:nvPr/>
        </p:nvGrpSpPr>
        <p:grpSpPr>
          <a:xfrm>
            <a:off x="4124765" y="2776260"/>
            <a:ext cx="4025040" cy="1870790"/>
            <a:chOff x="1707165" y="1652588"/>
            <a:chExt cx="8860239" cy="4118134"/>
          </a:xfrm>
          <a:solidFill>
            <a:schemeClr val="bg1">
              <a:alpha val="45000"/>
            </a:schemeClr>
          </a:solidFill>
        </p:grpSpPr>
        <p:sp>
          <p:nvSpPr>
            <p:cNvPr id="61" name="Frame 60">
              <a:extLst>
                <a:ext uri="{FF2B5EF4-FFF2-40B4-BE49-F238E27FC236}">
                  <a16:creationId xmlns:a16="http://schemas.microsoft.com/office/drawing/2014/main" id="{11BFCD59-4AF2-4ACC-9941-10C06B5D4DD3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2" name="Frame 61">
              <a:extLst>
                <a:ext uri="{FF2B5EF4-FFF2-40B4-BE49-F238E27FC236}">
                  <a16:creationId xmlns:a16="http://schemas.microsoft.com/office/drawing/2014/main" id="{C608349A-4D92-4E9B-A48D-36E935966142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09476934-8C14-4F2A-94B1-F145E971304B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BD74C9FD-1DCC-429A-8543-0A12D56EA52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8093E012-B75D-4A2E-8820-C6914015E45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526C4813-05A6-4685-8B02-7FD854B7625A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F6A50BA-9E57-454D-B48F-FDB783CD0A1F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1A58D253-E4C4-4824-AC5A-2100B52EF6C9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6E334987-54B3-4E47-BCCA-C5203044E7B4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8F3863B8-EBA3-4EB5-93F0-4C5E33292AFB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82430AC6-6264-4DED-B28A-116BA6060205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06520759-FECF-4AD7-8F69-0ABB9A864E4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E3C564CB-4FF8-4F91-87F2-594BE17C888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91C76854-F846-42B4-B3F7-A967716AE65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C5F714C0-D2D2-4567-BC08-2F999044AB7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325F0A09-14DD-4472-85A8-A33BFC82777B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451E5A93-0CCB-4608-AD87-D649BAC08042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6677009-DBC9-405B-9080-D905EF3C8A98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9" name="WHITE LAYER">
            <a:extLst>
              <a:ext uri="{FF2B5EF4-FFF2-40B4-BE49-F238E27FC236}">
                <a16:creationId xmlns:a16="http://schemas.microsoft.com/office/drawing/2014/main" id="{2249BA7B-F234-429A-B449-788AF638BE8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1" name="BLACK FRAME">
            <a:extLst>
              <a:ext uri="{FF2B5EF4-FFF2-40B4-BE49-F238E27FC236}">
                <a16:creationId xmlns:a16="http://schemas.microsoft.com/office/drawing/2014/main" id="{B2AC7827-767D-48D1-8A89-4736CA26CE8F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B6AE84B-EDD8-423E-8A9C-75B20317629E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9D1C8E7-21D8-47C2-9910-240640EBE277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0" name="MAIN TEXT">
            <a:extLst>
              <a:ext uri="{FF2B5EF4-FFF2-40B4-BE49-F238E27FC236}">
                <a16:creationId xmlns:a16="http://schemas.microsoft.com/office/drawing/2014/main" id="{96E3CEC2-25D2-4902-9D92-37A424E876B3}"/>
              </a:ext>
            </a:extLst>
          </p:cNvPr>
          <p:cNvSpPr txBox="1"/>
          <p:nvPr/>
        </p:nvSpPr>
        <p:spPr>
          <a:xfrm>
            <a:off x="4086667" y="2799872"/>
            <a:ext cx="4235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b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</a:t>
            </a:r>
            <a:endParaRPr lang="id-ID" sz="66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4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7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3" dur="17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8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1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8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8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9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8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800" fill="hold"/>
                                        <p:tgtEl>
                                          <p:spTgt spid="8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0" dur="18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TEXT">
            <a:extLst>
              <a:ext uri="{FF2B5EF4-FFF2-40B4-BE49-F238E27FC236}">
                <a16:creationId xmlns:a16="http://schemas.microsoft.com/office/drawing/2014/main" id="{8442F1F0-AA25-42E9-BE40-892AD62539EC}"/>
              </a:ext>
            </a:extLst>
          </p:cNvPr>
          <p:cNvGrpSpPr/>
          <p:nvPr/>
        </p:nvGrpSpPr>
        <p:grpSpPr>
          <a:xfrm>
            <a:off x="3541806" y="2847984"/>
            <a:ext cx="5108386" cy="1162033"/>
            <a:chOff x="3541806" y="2782669"/>
            <a:chExt cx="5108386" cy="1162033"/>
          </a:xfrm>
        </p:grpSpPr>
        <p:sp>
          <p:nvSpPr>
            <p:cNvPr id="4" name="YOUR BUSINESS">
              <a:extLst>
                <a:ext uri="{FF2B5EF4-FFF2-40B4-BE49-F238E27FC236}">
                  <a16:creationId xmlns:a16="http://schemas.microsoft.com/office/drawing/2014/main" id="{6E6E4D1D-9A0D-46DC-AA4F-E5B38FE77654}"/>
                </a:ext>
              </a:extLst>
            </p:cNvPr>
            <p:cNvSpPr txBox="1"/>
            <p:nvPr/>
          </p:nvSpPr>
          <p:spPr>
            <a:xfrm>
              <a:off x="3541806" y="2782669"/>
              <a:ext cx="5108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600" spc="300" dirty="0">
                  <a:solidFill>
                    <a:srgbClr val="00B0F0"/>
                  </a:solidFill>
                  <a:latin typeface="NEOTERIC" pitchFamily="2" charset="0"/>
                </a:rPr>
                <a:t>GREAT TO PROMOTE</a:t>
              </a:r>
            </a:p>
          </p:txBody>
        </p:sp>
        <p:sp>
          <p:nvSpPr>
            <p:cNvPr id="6" name="GREAT TO PROMOTE">
              <a:extLst>
                <a:ext uri="{FF2B5EF4-FFF2-40B4-BE49-F238E27FC236}">
                  <a16:creationId xmlns:a16="http://schemas.microsoft.com/office/drawing/2014/main" id="{2113A6D4-095B-412F-99D5-7C5CD2E0AA1A}"/>
                </a:ext>
              </a:extLst>
            </p:cNvPr>
            <p:cNvSpPr txBox="1"/>
            <p:nvPr/>
          </p:nvSpPr>
          <p:spPr>
            <a:xfrm>
              <a:off x="4083269" y="3298371"/>
              <a:ext cx="40254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600" spc="300" dirty="0">
                  <a:solidFill>
                    <a:schemeClr val="bg1"/>
                  </a:solidFill>
                  <a:latin typeface="NEOTERIC" pitchFamily="2" charset="0"/>
                </a:rPr>
                <a:t>YOUR BUSINESS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0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TEXT">
            <a:extLst>
              <a:ext uri="{FF2B5EF4-FFF2-40B4-BE49-F238E27FC236}">
                <a16:creationId xmlns:a16="http://schemas.microsoft.com/office/drawing/2014/main" id="{8442F1F0-AA25-42E9-BE40-892AD62539EC}"/>
              </a:ext>
            </a:extLst>
          </p:cNvPr>
          <p:cNvGrpSpPr/>
          <p:nvPr/>
        </p:nvGrpSpPr>
        <p:grpSpPr>
          <a:xfrm>
            <a:off x="3255676" y="2847984"/>
            <a:ext cx="5680658" cy="1162033"/>
            <a:chOff x="3255676" y="2782669"/>
            <a:chExt cx="5680658" cy="1162033"/>
          </a:xfrm>
        </p:grpSpPr>
        <p:sp>
          <p:nvSpPr>
            <p:cNvPr id="4" name="MODERN VIDEO">
              <a:extLst>
                <a:ext uri="{FF2B5EF4-FFF2-40B4-BE49-F238E27FC236}">
                  <a16:creationId xmlns:a16="http://schemas.microsoft.com/office/drawing/2014/main" id="{6E6E4D1D-9A0D-46DC-AA4F-E5B38FE77654}"/>
                </a:ext>
              </a:extLst>
            </p:cNvPr>
            <p:cNvSpPr txBox="1"/>
            <p:nvPr/>
          </p:nvSpPr>
          <p:spPr>
            <a:xfrm>
              <a:off x="4181983" y="2782669"/>
              <a:ext cx="38280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600" spc="300" dirty="0">
                  <a:solidFill>
                    <a:srgbClr val="00B0F0"/>
                  </a:solidFill>
                  <a:latin typeface="NEOTERIC" pitchFamily="2" charset="0"/>
                </a:rPr>
                <a:t>MODERN VIDEO</a:t>
              </a:r>
            </a:p>
          </p:txBody>
        </p:sp>
        <p:sp>
          <p:nvSpPr>
            <p:cNvPr id="6" name="PARALLAX ANIMATIONS">
              <a:extLst>
                <a:ext uri="{FF2B5EF4-FFF2-40B4-BE49-F238E27FC236}">
                  <a16:creationId xmlns:a16="http://schemas.microsoft.com/office/drawing/2014/main" id="{2113A6D4-095B-412F-99D5-7C5CD2E0AA1A}"/>
                </a:ext>
              </a:extLst>
            </p:cNvPr>
            <p:cNvSpPr txBox="1"/>
            <p:nvPr/>
          </p:nvSpPr>
          <p:spPr>
            <a:xfrm>
              <a:off x="3255676" y="3298371"/>
              <a:ext cx="56806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600" spc="300" dirty="0">
                  <a:solidFill>
                    <a:schemeClr val="bg1"/>
                  </a:solidFill>
                  <a:latin typeface="NEOTERIC" pitchFamily="2" charset="0"/>
                </a:rPr>
                <a:t>PARALLAX ANIMATIONS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90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TEXT">
            <a:extLst>
              <a:ext uri="{FF2B5EF4-FFF2-40B4-BE49-F238E27FC236}">
                <a16:creationId xmlns:a16="http://schemas.microsoft.com/office/drawing/2014/main" id="{8442F1F0-AA25-42E9-BE40-892AD62539EC}"/>
              </a:ext>
            </a:extLst>
          </p:cNvPr>
          <p:cNvGrpSpPr/>
          <p:nvPr/>
        </p:nvGrpSpPr>
        <p:grpSpPr>
          <a:xfrm>
            <a:off x="3699359" y="2847984"/>
            <a:ext cx="4793300" cy="1162033"/>
            <a:chOff x="3699359" y="2782669"/>
            <a:chExt cx="4793300" cy="1162033"/>
          </a:xfrm>
        </p:grpSpPr>
        <p:sp>
          <p:nvSpPr>
            <p:cNvPr id="4" name="FIND US">
              <a:extLst>
                <a:ext uri="{FF2B5EF4-FFF2-40B4-BE49-F238E27FC236}">
                  <a16:creationId xmlns:a16="http://schemas.microsoft.com/office/drawing/2014/main" id="{6E6E4D1D-9A0D-46DC-AA4F-E5B38FE77654}"/>
                </a:ext>
              </a:extLst>
            </p:cNvPr>
            <p:cNvSpPr txBox="1"/>
            <p:nvPr/>
          </p:nvSpPr>
          <p:spPr>
            <a:xfrm>
              <a:off x="5053088" y="2782669"/>
              <a:ext cx="20858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600" spc="300" dirty="0">
                  <a:solidFill>
                    <a:srgbClr val="00B0F0"/>
                  </a:solidFill>
                  <a:latin typeface="NEOTERIC" pitchFamily="2" charset="0"/>
                </a:rPr>
                <a:t>FIND US</a:t>
              </a:r>
            </a:p>
          </p:txBody>
        </p:sp>
        <p:sp>
          <p:nvSpPr>
            <p:cNvPr id="6" name="LEVIDIO CINEMAGIC">
              <a:extLst>
                <a:ext uri="{FF2B5EF4-FFF2-40B4-BE49-F238E27FC236}">
                  <a16:creationId xmlns:a16="http://schemas.microsoft.com/office/drawing/2014/main" id="{2113A6D4-095B-412F-99D5-7C5CD2E0AA1A}"/>
                </a:ext>
              </a:extLst>
            </p:cNvPr>
            <p:cNvSpPr txBox="1"/>
            <p:nvPr/>
          </p:nvSpPr>
          <p:spPr>
            <a:xfrm>
              <a:off x="3699359" y="3298371"/>
              <a:ext cx="4793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600" spc="300" dirty="0">
                  <a:solidFill>
                    <a:schemeClr val="bg1"/>
                  </a:solidFill>
                  <a:latin typeface="NEOTERIC" pitchFamily="2" charset="0"/>
                </a:rPr>
                <a:t>LEVIDIO CINEMAGIC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03632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PLACEHOLDER GLASS">
            <a:extLst>
              <a:ext uri="{FF2B5EF4-FFF2-40B4-BE49-F238E27FC236}">
                <a16:creationId xmlns:a16="http://schemas.microsoft.com/office/drawing/2014/main" id="{3D434A3B-56A3-4E71-A9C6-6E5067DE5E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9" b="7349"/>
          <a:stretch>
            <a:fillRect/>
          </a:stretch>
        </p:blipFill>
        <p:spPr/>
      </p:pic>
      <p:pic>
        <p:nvPicPr>
          <p:cNvPr id="28" name="PICTURE PLACEHOLDER GLASS">
            <a:extLst>
              <a:ext uri="{FF2B5EF4-FFF2-40B4-BE49-F238E27FC236}">
                <a16:creationId xmlns:a16="http://schemas.microsoft.com/office/drawing/2014/main" id="{ECF18357-CED9-484C-928E-9D4F43569B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2" b="7672"/>
          <a:stretch>
            <a:fillRect/>
          </a:stretch>
        </p:blipFill>
        <p:spPr>
          <a:xfrm>
            <a:off x="0" y="0"/>
            <a:ext cx="12192000" cy="6875585"/>
          </a:xfrm>
        </p:spPr>
      </p:pic>
      <p:grpSp>
        <p:nvGrpSpPr>
          <p:cNvPr id="100" name="GLASS SHAPE">
            <a:extLst>
              <a:ext uri="{FF2B5EF4-FFF2-40B4-BE49-F238E27FC236}">
                <a16:creationId xmlns:a16="http://schemas.microsoft.com/office/drawing/2014/main" id="{DC3FD499-F3AF-49F4-9389-CEB5B5929FCC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101" name="Rectangle 100">
              <a:extLst>
                <a:ext uri="{FF2B5EF4-FFF2-40B4-BE49-F238E27FC236}">
                  <a16:creationId xmlns:a16="http://schemas.microsoft.com/office/drawing/2014/main" id="{2E7A1BCD-3F47-4410-92B1-0ECEDEB7A718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2" name="Rectangle 101">
              <a:extLst>
                <a:ext uri="{FF2B5EF4-FFF2-40B4-BE49-F238E27FC236}">
                  <a16:creationId xmlns:a16="http://schemas.microsoft.com/office/drawing/2014/main" id="{8F3F04EA-27A9-40C4-9DEB-9C7EDBC09A9F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3" name="Rectangle 102">
              <a:extLst>
                <a:ext uri="{FF2B5EF4-FFF2-40B4-BE49-F238E27FC236}">
                  <a16:creationId xmlns:a16="http://schemas.microsoft.com/office/drawing/2014/main" id="{A0127121-6DDF-4344-8BAD-EFBDA12BB59D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4" name="Rectangle 103">
              <a:extLst>
                <a:ext uri="{FF2B5EF4-FFF2-40B4-BE49-F238E27FC236}">
                  <a16:creationId xmlns:a16="http://schemas.microsoft.com/office/drawing/2014/main" id="{F42CB097-0F4B-4A3D-8559-6396CBC96D01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5" name="Rectangle 104">
              <a:extLst>
                <a:ext uri="{FF2B5EF4-FFF2-40B4-BE49-F238E27FC236}">
                  <a16:creationId xmlns:a16="http://schemas.microsoft.com/office/drawing/2014/main" id="{4869550B-D2C1-4AF7-A8A9-61FAB39B4F42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6" name="Rectangle 105">
              <a:extLst>
                <a:ext uri="{FF2B5EF4-FFF2-40B4-BE49-F238E27FC236}">
                  <a16:creationId xmlns:a16="http://schemas.microsoft.com/office/drawing/2014/main" id="{7B516897-D4C6-40F4-AE11-5C8F63EEBA05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2" name="DUST">
            <a:extLst>
              <a:ext uri="{FF2B5EF4-FFF2-40B4-BE49-F238E27FC236}">
                <a16:creationId xmlns:a16="http://schemas.microsoft.com/office/drawing/2014/main" id="{FEC46DCA-33B2-4BAF-9E31-DEA5F25B3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57" name="DUST">
            <a:extLst>
              <a:ext uri="{FF2B5EF4-FFF2-40B4-BE49-F238E27FC236}">
                <a16:creationId xmlns:a16="http://schemas.microsoft.com/office/drawing/2014/main" id="{16DC3F6B-8564-4D7F-A915-0974EEFCB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3" name="GROUP SQUARE LINE">
            <a:extLst>
              <a:ext uri="{FF2B5EF4-FFF2-40B4-BE49-F238E27FC236}">
                <a16:creationId xmlns:a16="http://schemas.microsoft.com/office/drawing/2014/main" id="{E030B4C4-CFB7-4566-8D02-ED2EED50BD54}"/>
              </a:ext>
            </a:extLst>
          </p:cNvPr>
          <p:cNvGrpSpPr/>
          <p:nvPr/>
        </p:nvGrpSpPr>
        <p:grpSpPr>
          <a:xfrm>
            <a:off x="505412" y="557588"/>
            <a:ext cx="10566614" cy="5570138"/>
            <a:chOff x="1010825" y="592918"/>
            <a:chExt cx="10566614" cy="5570138"/>
          </a:xfrm>
          <a:effectLst>
            <a:glow rad="38100">
              <a:schemeClr val="bg1">
                <a:alpha val="13000"/>
              </a:schemeClr>
            </a:glo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2DA8421-A462-47B7-AF11-68540FF663AE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4919977"/>
              <a:chOff x="1010825" y="984738"/>
              <a:chExt cx="4704175" cy="4919977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23B894-1719-4F7E-B16F-E70973507605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21DBAEF-591A-4377-8688-61AC102D19E1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C28E6D8-AF50-4456-910E-C99226FCA7A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F0AFC4-D702-4D83-B6DC-E65A2CD74710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9AE51B-1205-495A-AB3D-94981E80E12D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35EC98-43CA-4FB3-B999-30AC161D7AC1}"/>
                </a:ext>
              </a:extLst>
            </p:cNvPr>
            <p:cNvGrpSpPr/>
            <p:nvPr/>
          </p:nvGrpSpPr>
          <p:grpSpPr>
            <a:xfrm>
              <a:off x="7487825" y="592918"/>
              <a:ext cx="4089614" cy="5570138"/>
              <a:chOff x="1010825" y="984738"/>
              <a:chExt cx="4089614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4B0AB3-2054-41B8-85DD-0FA92D31ACA8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5BFD40-E58D-455B-A142-8E8630397CB5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29B789-D1C3-4804-9FBD-0FD16C98C351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EAB1CC-2E71-4E9D-A185-14057C68C8FB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56971B6-A429-41C4-835D-A022744A08B3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2" name="LINE">
            <a:extLst>
              <a:ext uri="{FF2B5EF4-FFF2-40B4-BE49-F238E27FC236}">
                <a16:creationId xmlns:a16="http://schemas.microsoft.com/office/drawing/2014/main" id="{EBED206D-8CDB-49C0-B184-0DE63A299902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EC60F3EF-295F-4BD2-B4EA-083F13B9F8BA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FA256D59-E934-4E78-A6FC-9E8B2E049385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7778452D-7E98-400B-852F-9ACFF7C5823D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1" name="PLUS PARTICLE">
            <a:extLst>
              <a:ext uri="{FF2B5EF4-FFF2-40B4-BE49-F238E27FC236}">
                <a16:creationId xmlns:a16="http://schemas.microsoft.com/office/drawing/2014/main" id="{EE4CB12B-05A6-45CA-942A-5852B5966AF5}"/>
              </a:ext>
            </a:extLst>
          </p:cNvPr>
          <p:cNvGrpSpPr/>
          <p:nvPr/>
        </p:nvGrpSpPr>
        <p:grpSpPr>
          <a:xfrm>
            <a:off x="3801018" y="2491544"/>
            <a:ext cx="4589964" cy="2133362"/>
            <a:chOff x="1707165" y="1652588"/>
            <a:chExt cx="8860239" cy="4118134"/>
          </a:xfrm>
          <a:solidFill>
            <a:schemeClr val="bg1">
              <a:alpha val="27000"/>
            </a:schemeClr>
          </a:solidFill>
        </p:grpSpPr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12F57D1B-7F16-4FE3-A25B-B59EBF0C4B36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19285233-9764-4AF6-B8E6-E2D3BA85D1FF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6D3BB430-61BB-4C62-B619-E9CA95DAFFBD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1F6A587C-414C-4579-8480-63103DFB5661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CC153C92-A0D4-4FCD-93DF-FE21AAF9DC46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0CA634C7-2A3A-47AF-8289-FD191ED86C68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78B93005-1696-420E-8D61-09C51EB45C07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B09A1496-9125-49AD-A7AE-FCFDE73F53D6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B927455B-AF11-4C11-A727-63DB126D79BB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BDAB2F6B-B8CF-41B8-AD65-86B0F5AA757C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CB412B7D-BB6B-425A-B1A3-DC9F06F2CAE5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23B696DC-BAF2-4E7A-92D2-0DDC8F80CE1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A3AB34C6-C6AC-489D-BA98-7099E54412BC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EB96F414-E0DC-4E54-B6EC-7E0DA316A586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800B774B-3B40-4269-8ACB-72AE29A7DA3E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7BFB5780-CC84-4CB7-B196-A3C6D7E335F8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05D5FE18-C74D-4C10-B4DC-CE2494060BB5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2A4E7886-2DBC-4077-9193-8342BAC3711B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2" name="PLUS PARTICLE">
            <a:extLst>
              <a:ext uri="{FF2B5EF4-FFF2-40B4-BE49-F238E27FC236}">
                <a16:creationId xmlns:a16="http://schemas.microsoft.com/office/drawing/2014/main" id="{DBC9ED7A-A3D9-4DA1-915F-2330CCC40184}"/>
              </a:ext>
            </a:extLst>
          </p:cNvPr>
          <p:cNvGrpSpPr/>
          <p:nvPr/>
        </p:nvGrpSpPr>
        <p:grpSpPr>
          <a:xfrm>
            <a:off x="3615016" y="2419130"/>
            <a:ext cx="4954908" cy="2302984"/>
            <a:chOff x="1707165" y="1652588"/>
            <a:chExt cx="8860239" cy="4118134"/>
          </a:xfrm>
        </p:grpSpPr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BBBFC7BD-D7BC-4276-8430-907E00D57021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D0A87292-0ADB-4FD1-88D1-FFBB6026D062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ED78DA5F-AAE2-4181-98FC-D960DCD0E59D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44F878E3-8311-4266-B9DB-DB875B08E02E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1DE97BE-F7B8-4B9B-8965-684E456AC105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7799B05B-E299-4F16-BD39-D267F2AE7756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21C9D9FE-6163-48FB-9251-DA6D5FD1BBA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158A5BFC-B069-4DDA-A658-58ADC6FBC5F8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1BB60FF5-9B33-4F3F-8A8D-C9BCAA44AF8A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856CD2A3-B64F-4497-A77E-A0E8DF50E084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DD1FB430-B79B-423D-A969-161282EF0F3A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69D64736-7DFE-470B-9862-FB325D77D87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66F83FFB-0EF1-45F1-A97C-B8807702690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9C955FBE-9A76-400A-95CC-D69A65274AE7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89177F24-8E20-46E5-99C1-CFB11A278A39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DE0552D2-0995-4816-8EDF-60851F397F40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BC9E2568-FB03-4A05-AF8C-949CECFDF929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5BC6F2F0-366C-40B6-894C-C7BC9FD6BAB4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2" name="WHITE LAYER">
            <a:extLst>
              <a:ext uri="{FF2B5EF4-FFF2-40B4-BE49-F238E27FC236}">
                <a16:creationId xmlns:a16="http://schemas.microsoft.com/office/drawing/2014/main" id="{2BD07E6E-AC8F-45EF-AFF1-624FB25E5C88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MAIN TEXT">
            <a:extLst>
              <a:ext uri="{FF2B5EF4-FFF2-40B4-BE49-F238E27FC236}">
                <a16:creationId xmlns:a16="http://schemas.microsoft.com/office/drawing/2014/main" id="{06A4EFAF-28C9-49FD-A9EC-EB12B9BB9F8E}"/>
              </a:ext>
            </a:extLst>
          </p:cNvPr>
          <p:cNvGrpSpPr/>
          <p:nvPr/>
        </p:nvGrpSpPr>
        <p:grpSpPr>
          <a:xfrm>
            <a:off x="3845389" y="2972596"/>
            <a:ext cx="4630498" cy="955017"/>
            <a:chOff x="3845389" y="2972596"/>
            <a:chExt cx="4630498" cy="955017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B19724F-C888-4C82-B3D2-A76A6ED30C4D}"/>
                </a:ext>
              </a:extLst>
            </p:cNvPr>
            <p:cNvSpPr txBox="1"/>
            <p:nvPr/>
          </p:nvSpPr>
          <p:spPr>
            <a:xfrm>
              <a:off x="4013444" y="2972596"/>
              <a:ext cx="42943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EASY TO CUSTOMIZE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689EDBC-AD10-4182-AA20-83ED313CEB7A}"/>
                </a:ext>
              </a:extLst>
            </p:cNvPr>
            <p:cNvSpPr txBox="1"/>
            <p:nvPr/>
          </p:nvSpPr>
          <p:spPr>
            <a:xfrm>
              <a:off x="3845389" y="3465948"/>
              <a:ext cx="4630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USING ONLY POWERPOINT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259060D-B3DC-49E7-8777-F9293D7F9D94}"/>
                </a:ext>
              </a:extLst>
            </p:cNvPr>
            <p:cNvCxnSpPr/>
            <p:nvPr/>
          </p:nvCxnSpPr>
          <p:spPr>
            <a:xfrm>
              <a:off x="3991218" y="3481188"/>
              <a:ext cx="43622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BLACK FRAME">
            <a:extLst>
              <a:ext uri="{FF2B5EF4-FFF2-40B4-BE49-F238E27FC236}">
                <a16:creationId xmlns:a16="http://schemas.microsoft.com/office/drawing/2014/main" id="{3CC168E3-DD31-412A-8C17-BAAD72B983DF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A9EC52B-718C-4A7D-8A26-F5480FB5A152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2AC2DC9-CE23-4B4C-90C2-9AD8D04EBF78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877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1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7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1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2" grpId="0" animBg="1"/>
      <p:bldP spid="2" grpId="1" animBg="1"/>
      <p:bldP spid="2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9" grpId="0" animBg="1"/>
      <p:bldP spid="39" grpId="1" animBg="1"/>
      <p:bldP spid="39" grpId="2" animBg="1"/>
      <p:bldP spid="8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LOGO AND TEXT">
            <a:extLst>
              <a:ext uri="{FF2B5EF4-FFF2-40B4-BE49-F238E27FC236}">
                <a16:creationId xmlns:a16="http://schemas.microsoft.com/office/drawing/2014/main" id="{BBA06D11-4F5D-401E-A260-F0F69EDDF877}"/>
              </a:ext>
            </a:extLst>
          </p:cNvPr>
          <p:cNvGrpSpPr/>
          <p:nvPr/>
        </p:nvGrpSpPr>
        <p:grpSpPr>
          <a:xfrm>
            <a:off x="4384634" y="2518079"/>
            <a:ext cx="3422732" cy="1209385"/>
            <a:chOff x="4384634" y="2518079"/>
            <a:chExt cx="3422732" cy="1209385"/>
          </a:xfrm>
        </p:grpSpPr>
        <p:pic>
          <p:nvPicPr>
            <p:cNvPr id="5" name="LOGO">
              <a:extLst>
                <a:ext uri="{FF2B5EF4-FFF2-40B4-BE49-F238E27FC236}">
                  <a16:creationId xmlns:a16="http://schemas.microsoft.com/office/drawing/2014/main" id="{4F003AFB-363C-4525-ADD7-93D6E803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031" y="2518079"/>
              <a:ext cx="2775938" cy="665850"/>
            </a:xfrm>
            <a:prstGeom prst="rect">
              <a:avLst/>
            </a:prstGeom>
          </p:spPr>
        </p:pic>
        <p:sp>
          <p:nvSpPr>
            <p:cNvPr id="7" name="WWW.LEVIDIO.COM">
              <a:extLst>
                <a:ext uri="{FF2B5EF4-FFF2-40B4-BE49-F238E27FC236}">
                  <a16:creationId xmlns:a16="http://schemas.microsoft.com/office/drawing/2014/main" id="{84F7E0CB-CFBB-4958-87A2-279A17622F7B}"/>
                </a:ext>
              </a:extLst>
            </p:cNvPr>
            <p:cNvSpPr txBox="1"/>
            <p:nvPr/>
          </p:nvSpPr>
          <p:spPr>
            <a:xfrm>
              <a:off x="4384634" y="3204244"/>
              <a:ext cx="3422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spc="300" dirty="0">
                  <a:solidFill>
                    <a:schemeClr val="bg1"/>
                  </a:solidFill>
                  <a:latin typeface="NEOTERIC" pitchFamily="2" charset="0"/>
                </a:rPr>
                <a:t>www.levidio.com</a:t>
              </a:r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17347AB1-A28E-43EA-8257-E7A2643D772D}"/>
              </a:ext>
            </a:extLst>
          </p:cNvPr>
          <p:cNvGrpSpPr/>
          <p:nvPr/>
        </p:nvGrpSpPr>
        <p:grpSpPr>
          <a:xfrm>
            <a:off x="2496333" y="4170764"/>
            <a:ext cx="2098629" cy="328092"/>
            <a:chOff x="3670801" y="3402205"/>
            <a:chExt cx="2191927" cy="342678"/>
          </a:xfrm>
          <a:effectLst/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6D5DA1D6-BB7E-41C0-B3CE-6FE5064F452E}"/>
                </a:ext>
              </a:extLst>
            </p:cNvPr>
            <p:cNvSpPr/>
            <p:nvPr/>
          </p:nvSpPr>
          <p:spPr>
            <a:xfrm>
              <a:off x="3959286" y="3423423"/>
              <a:ext cx="1903442" cy="3214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40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 facebook</a:t>
              </a:r>
            </a:p>
          </p:txBody>
        </p:sp>
        <p:pic>
          <p:nvPicPr>
            <p:cNvPr id="10" name="GRAPHIC">
              <a:extLst>
                <a:ext uri="{FF2B5EF4-FFF2-40B4-BE49-F238E27FC236}">
                  <a16:creationId xmlns:a16="http://schemas.microsoft.com/office/drawing/2014/main" id="{11E4E7D9-2EFB-4C65-92ED-FD5A8EEBB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70801" y="3402205"/>
              <a:ext cx="328995" cy="328995"/>
            </a:xfrm>
            <a:prstGeom prst="rect">
              <a:avLst/>
            </a:prstGeom>
          </p:spPr>
        </p:pic>
      </p:grpSp>
      <p:grpSp>
        <p:nvGrpSpPr>
          <p:cNvPr id="11" name="GROUP">
            <a:extLst>
              <a:ext uri="{FF2B5EF4-FFF2-40B4-BE49-F238E27FC236}">
                <a16:creationId xmlns:a16="http://schemas.microsoft.com/office/drawing/2014/main" id="{5C9B223A-3092-4FEA-BCAD-161AE383B99A}"/>
              </a:ext>
            </a:extLst>
          </p:cNvPr>
          <p:cNvGrpSpPr/>
          <p:nvPr/>
        </p:nvGrpSpPr>
        <p:grpSpPr>
          <a:xfrm>
            <a:off x="7483969" y="4191077"/>
            <a:ext cx="2342301" cy="307777"/>
            <a:chOff x="4945380" y="4068575"/>
            <a:chExt cx="2446432" cy="321459"/>
          </a:xfrm>
          <a:effectLst/>
        </p:grpSpPr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41AE1FA8-8674-40F3-8EFE-440F1F5225F9}"/>
                </a:ext>
              </a:extLst>
            </p:cNvPr>
            <p:cNvSpPr/>
            <p:nvPr/>
          </p:nvSpPr>
          <p:spPr>
            <a:xfrm>
              <a:off x="5313712" y="4068575"/>
              <a:ext cx="2078100" cy="3214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400" spc="300" dirty="0">
                  <a:solidFill>
                    <a:schemeClr val="bg1"/>
                  </a:solidFill>
                  <a:latin typeface="Raleway" panose="020B0003030101060003" pitchFamily="34" charset="0"/>
                </a:rPr>
                <a:t>Your instagram</a:t>
              </a:r>
            </a:p>
          </p:txBody>
        </p:sp>
        <p:pic>
          <p:nvPicPr>
            <p:cNvPr id="13" name="GRAPHIC">
              <a:extLst>
                <a:ext uri="{FF2B5EF4-FFF2-40B4-BE49-F238E27FC236}">
                  <a16:creationId xmlns:a16="http://schemas.microsoft.com/office/drawing/2014/main" id="{DEBC02E0-949B-4EEA-A534-050518B4D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45380" y="4068575"/>
              <a:ext cx="285421" cy="285421"/>
            </a:xfrm>
            <a:prstGeom prst="rect">
              <a:avLst/>
            </a:prstGeom>
          </p:spPr>
        </p:pic>
      </p:grpSp>
      <p:grpSp>
        <p:nvGrpSpPr>
          <p:cNvPr id="14" name="GROUP">
            <a:extLst>
              <a:ext uri="{FF2B5EF4-FFF2-40B4-BE49-F238E27FC236}">
                <a16:creationId xmlns:a16="http://schemas.microsoft.com/office/drawing/2014/main" id="{3161CA04-0785-429F-9509-1B714C760D0C}"/>
              </a:ext>
            </a:extLst>
          </p:cNvPr>
          <p:cNvGrpSpPr/>
          <p:nvPr/>
        </p:nvGrpSpPr>
        <p:grpSpPr>
          <a:xfrm>
            <a:off x="5077585" y="4179032"/>
            <a:ext cx="2072679" cy="318761"/>
            <a:chOff x="6572503" y="3431608"/>
            <a:chExt cx="2164824" cy="332932"/>
          </a:xfrm>
          <a:effectLst/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B280245-63EB-450D-8890-D9912A223881}"/>
                </a:ext>
              </a:extLst>
            </p:cNvPr>
            <p:cNvSpPr/>
            <p:nvPr/>
          </p:nvSpPr>
          <p:spPr>
            <a:xfrm>
              <a:off x="6977873" y="3431608"/>
              <a:ext cx="1759454" cy="3214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400" spc="300" dirty="0">
                  <a:solidFill>
                    <a:schemeClr val="bg1"/>
                  </a:solidFill>
                  <a:latin typeface="Code Bold" panose="020B0604020202020204" pitchFamily="50" charset="0"/>
                </a:rPr>
                <a:t>Your channel</a:t>
              </a:r>
            </a:p>
          </p:txBody>
        </p:sp>
        <p:pic>
          <p:nvPicPr>
            <p:cNvPr id="16" name="GRAPHIC">
              <a:extLst>
                <a:ext uri="{FF2B5EF4-FFF2-40B4-BE49-F238E27FC236}">
                  <a16:creationId xmlns:a16="http://schemas.microsoft.com/office/drawing/2014/main" id="{6C40A9A9-55CD-47AE-BA68-2B0ADC2A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72503" y="3431608"/>
              <a:ext cx="332932" cy="332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7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66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29869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PLACEHOLDER GLASS">
            <a:extLst>
              <a:ext uri="{FF2B5EF4-FFF2-40B4-BE49-F238E27FC236}">
                <a16:creationId xmlns:a16="http://schemas.microsoft.com/office/drawing/2014/main" id="{C21A3B06-BB1D-418E-AC57-C1B217FCCC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4" b="7054"/>
          <a:stretch>
            <a:fillRect/>
          </a:stretch>
        </p:blipFill>
        <p:spPr/>
      </p:pic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D0884888-0331-4518-B021-30C23E3D9F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1" b="7271"/>
          <a:stretch>
            <a:fillRect/>
          </a:stretch>
        </p:blipFill>
        <p:spPr/>
      </p:pic>
      <p:grpSp>
        <p:nvGrpSpPr>
          <p:cNvPr id="88" name="GLASS SHAPE">
            <a:extLst>
              <a:ext uri="{FF2B5EF4-FFF2-40B4-BE49-F238E27FC236}">
                <a16:creationId xmlns:a16="http://schemas.microsoft.com/office/drawing/2014/main" id="{6DB95E75-02AB-4FAB-8E52-33226617AC84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870906B6-5608-4C87-9573-388C90BE3705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8AE79350-36D1-4E1C-BE4B-230072403087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15D570D1-08E2-437B-9949-9A699BA92A47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93C00C74-A743-40EF-A5D6-95ABF7D4905D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3" name="Rectangle 92">
              <a:extLst>
                <a:ext uri="{FF2B5EF4-FFF2-40B4-BE49-F238E27FC236}">
                  <a16:creationId xmlns:a16="http://schemas.microsoft.com/office/drawing/2014/main" id="{A9863C7B-4D85-4E91-9DDA-D14D21FCB795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4" name="Rectangle 93">
              <a:extLst>
                <a:ext uri="{FF2B5EF4-FFF2-40B4-BE49-F238E27FC236}">
                  <a16:creationId xmlns:a16="http://schemas.microsoft.com/office/drawing/2014/main" id="{440E720C-600E-49B6-B5B5-8AD8D18833EA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 1">
            <a:extLst>
              <a:ext uri="{FF2B5EF4-FFF2-40B4-BE49-F238E27FC236}">
                <a16:creationId xmlns:a16="http://schemas.microsoft.com/office/drawing/2014/main" id="{D6A9A9B4-276B-44CE-9DA4-7015333A3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 2">
            <a:extLst>
              <a:ext uri="{FF2B5EF4-FFF2-40B4-BE49-F238E27FC236}">
                <a16:creationId xmlns:a16="http://schemas.microsoft.com/office/drawing/2014/main" id="{D342B5FD-655D-436A-8630-BE8F09895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8" y="-2828358"/>
            <a:ext cx="16709294" cy="12531970"/>
          </a:xfrm>
          <a:prstGeom prst="rect">
            <a:avLst/>
          </a:prstGeom>
        </p:spPr>
      </p:pic>
      <p:grpSp>
        <p:nvGrpSpPr>
          <p:cNvPr id="9" name="GROUP SQUARE LINE">
            <a:extLst>
              <a:ext uri="{FF2B5EF4-FFF2-40B4-BE49-F238E27FC236}">
                <a16:creationId xmlns:a16="http://schemas.microsoft.com/office/drawing/2014/main" id="{58B5E304-D916-4179-8661-76CFE18D2BAE}"/>
              </a:ext>
            </a:extLst>
          </p:cNvPr>
          <p:cNvGrpSpPr/>
          <p:nvPr/>
        </p:nvGrpSpPr>
        <p:grpSpPr>
          <a:xfrm>
            <a:off x="898569" y="491605"/>
            <a:ext cx="10545616" cy="5794305"/>
            <a:chOff x="898569" y="491605"/>
            <a:chExt cx="10545616" cy="579430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43D71FE-1BC1-47FB-BE15-59EB62F7670F}"/>
                </a:ext>
              </a:extLst>
            </p:cNvPr>
            <p:cNvGrpSpPr/>
            <p:nvPr/>
          </p:nvGrpSpPr>
          <p:grpSpPr>
            <a:xfrm>
              <a:off x="7487825" y="491605"/>
              <a:ext cx="3956360" cy="5794305"/>
              <a:chOff x="7487825" y="491605"/>
              <a:chExt cx="3956360" cy="5794305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1CD9F32-CF64-4FFE-8798-5B2D635D7785}"/>
                  </a:ext>
                </a:extLst>
              </p:cNvPr>
              <p:cNvSpPr/>
              <p:nvPr/>
            </p:nvSpPr>
            <p:spPr>
              <a:xfrm>
                <a:off x="9558126" y="3367835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FCD812D-165F-443B-AA03-0D4582DDE83F}"/>
                  </a:ext>
                </a:extLst>
              </p:cNvPr>
              <p:cNvSpPr/>
              <p:nvPr/>
            </p:nvSpPr>
            <p:spPr>
              <a:xfrm>
                <a:off x="10233718" y="1200811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257250-AF5D-44A8-877C-321236E16B43}"/>
                  </a:ext>
                </a:extLst>
              </p:cNvPr>
              <p:cNvSpPr/>
              <p:nvPr/>
            </p:nvSpPr>
            <p:spPr>
              <a:xfrm>
                <a:off x="7487825" y="59872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9E428-8BE0-480A-A94A-0F39BFEB567C}"/>
                  </a:ext>
                </a:extLst>
              </p:cNvPr>
              <p:cNvSpPr/>
              <p:nvPr/>
            </p:nvSpPr>
            <p:spPr>
              <a:xfrm>
                <a:off x="7573839" y="388345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639D1D7-9800-48EF-A743-290B496BC6AB}"/>
                  </a:ext>
                </a:extLst>
              </p:cNvPr>
              <p:cNvSpPr/>
              <p:nvPr/>
            </p:nvSpPr>
            <p:spPr>
              <a:xfrm>
                <a:off x="8691125" y="4863777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5267B45-9F72-4E81-819A-71104017E962}"/>
                  </a:ext>
                </a:extLst>
              </p:cNvPr>
              <p:cNvSpPr/>
              <p:nvPr/>
            </p:nvSpPr>
            <p:spPr>
              <a:xfrm>
                <a:off x="9867245" y="4849174"/>
                <a:ext cx="1481269" cy="1436736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9B171E0-DFA1-4498-99CF-1FDE0B857A28}"/>
                  </a:ext>
                </a:extLst>
              </p:cNvPr>
              <p:cNvSpPr/>
              <p:nvPr/>
            </p:nvSpPr>
            <p:spPr>
              <a:xfrm>
                <a:off x="11020424" y="491605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FB8995-5B3B-4C16-B91E-614D8A9701FB}"/>
                </a:ext>
              </a:extLst>
            </p:cNvPr>
            <p:cNvGrpSpPr/>
            <p:nvPr/>
          </p:nvGrpSpPr>
          <p:grpSpPr>
            <a:xfrm>
              <a:off x="898569" y="692435"/>
              <a:ext cx="4816431" cy="5532978"/>
              <a:chOff x="898569" y="692435"/>
              <a:chExt cx="4816431" cy="553297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2A382B-2035-433D-BE3C-D94B4BBBB68B}"/>
                  </a:ext>
                </a:extLst>
              </p:cNvPr>
              <p:cNvSpPr/>
              <p:nvPr/>
            </p:nvSpPr>
            <p:spPr>
              <a:xfrm>
                <a:off x="4496631" y="4071816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E5AD5B7-6D9B-4A74-A71E-2862BAD028F1}"/>
                  </a:ext>
                </a:extLst>
              </p:cNvPr>
              <p:cNvSpPr/>
              <p:nvPr/>
            </p:nvSpPr>
            <p:spPr>
              <a:xfrm>
                <a:off x="4769646" y="1846443"/>
                <a:ext cx="945354" cy="916933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2B9312-8F69-41EA-8177-ECD9B29D0C4A}"/>
                  </a:ext>
                </a:extLst>
              </p:cNvPr>
              <p:cNvSpPr/>
              <p:nvPr/>
            </p:nvSpPr>
            <p:spPr>
              <a:xfrm>
                <a:off x="1068847" y="2304909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ABBFC8-C861-4908-91BD-2D60A8FA62C3}"/>
                  </a:ext>
                </a:extLst>
              </p:cNvPr>
              <p:cNvSpPr/>
              <p:nvPr/>
            </p:nvSpPr>
            <p:spPr>
              <a:xfrm>
                <a:off x="3362422" y="45373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44D1C3-4C69-4E70-8A6A-D6C067224A1C}"/>
                  </a:ext>
                </a:extLst>
              </p:cNvPr>
              <p:cNvSpPr/>
              <p:nvPr/>
            </p:nvSpPr>
            <p:spPr>
              <a:xfrm>
                <a:off x="898569" y="432983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CC493B4-7C8E-4714-B72A-BC5F0297992F}"/>
                  </a:ext>
                </a:extLst>
              </p:cNvPr>
              <p:cNvSpPr/>
              <p:nvPr/>
            </p:nvSpPr>
            <p:spPr>
              <a:xfrm>
                <a:off x="2129627" y="5099845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D377F53-90F9-46C1-A4D5-C2CC9C58BFF5}"/>
                  </a:ext>
                </a:extLst>
              </p:cNvPr>
              <p:cNvSpPr/>
              <p:nvPr/>
            </p:nvSpPr>
            <p:spPr>
              <a:xfrm>
                <a:off x="1263855" y="692435"/>
                <a:ext cx="428587" cy="415702"/>
              </a:xfrm>
              <a:prstGeom prst="rect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39" name="LINE">
            <a:extLst>
              <a:ext uri="{FF2B5EF4-FFF2-40B4-BE49-F238E27FC236}">
                <a16:creationId xmlns:a16="http://schemas.microsoft.com/office/drawing/2014/main" id="{14122C8C-DB6B-43C1-AE8E-689010E3C779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15AD7664-129C-4AAB-8081-BA97CA902C7F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413060F0-4C8A-4D63-B4B6-3A314C5A7D3C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99CF0A09-CAB4-4521-ACAA-2E0074A56934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3" name="PLUS PARTICLE">
            <a:extLst>
              <a:ext uri="{FF2B5EF4-FFF2-40B4-BE49-F238E27FC236}">
                <a16:creationId xmlns:a16="http://schemas.microsoft.com/office/drawing/2014/main" id="{3051D67B-6625-49AA-977E-3C709B1F48A5}"/>
              </a:ext>
            </a:extLst>
          </p:cNvPr>
          <p:cNvGrpSpPr/>
          <p:nvPr/>
        </p:nvGrpSpPr>
        <p:grpSpPr>
          <a:xfrm>
            <a:off x="3023738" y="2257926"/>
            <a:ext cx="6227094" cy="2878070"/>
            <a:chOff x="1707165" y="1652588"/>
            <a:chExt cx="8860239" cy="4095069"/>
          </a:xfrm>
        </p:grpSpPr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AE0ECDB7-5C18-44A7-93CB-D8B526FD76E6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B1595B67-FB47-475A-9D65-B01C6EDB2213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54D35A66-FC32-460E-A32D-29E6951334D2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9D2423AB-EB43-4797-A12D-F9035F384855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DF864D1A-F839-45FD-9929-A02B0079B4B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1B672E4B-D865-4480-BA8E-30ED3239F44D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24D63A34-8595-4140-B946-C4868115E3A3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54DE37F7-736A-4CB6-9CD0-4901E3778BD6}"/>
                </a:ext>
              </a:extLst>
            </p:cNvPr>
            <p:cNvSpPr/>
            <p:nvPr/>
          </p:nvSpPr>
          <p:spPr>
            <a:xfrm>
              <a:off x="4697126" y="4702628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3983EA02-9C35-4FF0-81CD-963798D29943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3F67E219-CE55-43C7-8536-ED110F666FA2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B529CA24-A874-4211-B7C2-290988EEFD9B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06147E63-51B2-46C7-84E6-E1632AA3ACF2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F47E209E-631C-4A87-B195-DFBCDAD38C4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4963444F-E35A-42DA-A2AE-69E11DC1503C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68ED7930-184E-421C-8C8D-6A36026D7B4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A3DDFBEB-D45A-4B30-9687-8D0E47818A4C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1B94C2F4-86C6-4102-9F71-E10D694D6264}"/>
                </a:ext>
              </a:extLst>
            </p:cNvPr>
            <p:cNvSpPr/>
            <p:nvPr/>
          </p:nvSpPr>
          <p:spPr>
            <a:xfrm>
              <a:off x="8346943" y="359539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599E5E1C-2C63-4175-BF8A-F858467397AA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2" name="PLUS PARTICLE">
            <a:extLst>
              <a:ext uri="{FF2B5EF4-FFF2-40B4-BE49-F238E27FC236}">
                <a16:creationId xmlns:a16="http://schemas.microsoft.com/office/drawing/2014/main" id="{818D7563-876D-4CB5-8766-E52C145C3E54}"/>
              </a:ext>
            </a:extLst>
          </p:cNvPr>
          <p:cNvGrpSpPr/>
          <p:nvPr/>
        </p:nvGrpSpPr>
        <p:grpSpPr>
          <a:xfrm>
            <a:off x="3367586" y="2408001"/>
            <a:ext cx="5883246" cy="2719148"/>
            <a:chOff x="1707165" y="1652588"/>
            <a:chExt cx="8860239" cy="4095069"/>
          </a:xfrm>
          <a:solidFill>
            <a:schemeClr val="bg1">
              <a:alpha val="49000"/>
            </a:schemeClr>
          </a:solidFill>
        </p:grpSpPr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778BA92E-19B7-4871-B6EC-98130F6B0C8D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5B693CCA-C13F-4131-847A-392E34E9A0CE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F157419E-AF15-47B5-870F-EAB8E0D2D674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62E3BEB0-5CA4-4738-A4EF-8668E38B2B8C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BD8572B9-FEF7-47CE-9B45-F91DA0582358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005393CE-4AFB-4E63-A2BC-F5276493B5BA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EBFC37C6-1890-4394-BE75-ADD0948EA66F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A0531438-A25B-4AD3-8158-E2270D2D0169}"/>
                </a:ext>
              </a:extLst>
            </p:cNvPr>
            <p:cNvSpPr/>
            <p:nvPr/>
          </p:nvSpPr>
          <p:spPr>
            <a:xfrm>
              <a:off x="4697126" y="4702628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C62EF9C3-1C3E-4E6B-BE52-A6CF80F736A4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3EF60AEF-0131-47B8-8BDE-1177C8C977A1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F4B930D6-47CA-422D-81AB-A42A23B7EAE7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1595E4A2-11CA-4793-AA1A-5857E81B53E7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43BCBB9E-6C9B-4F45-8A2E-BAC3FF86BA22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905ED93A-16D5-495E-8F18-A24A7E62A0EB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B6C401F9-911D-45C6-AE46-BA1B5294F97F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04A6D8B-7119-4673-B75D-3DBFA8581439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FF0AB349-914D-4BAB-B884-E23E3FB31DB6}"/>
                </a:ext>
              </a:extLst>
            </p:cNvPr>
            <p:cNvSpPr/>
            <p:nvPr/>
          </p:nvSpPr>
          <p:spPr>
            <a:xfrm>
              <a:off x="8346943" y="359539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45E2C1C3-07DA-4E7E-92B5-02E694A523F2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1" name="WHITE LAYER">
            <a:extLst>
              <a:ext uri="{FF2B5EF4-FFF2-40B4-BE49-F238E27FC236}">
                <a16:creationId xmlns:a16="http://schemas.microsoft.com/office/drawing/2014/main" id="{82722BC1-EB20-4CB0-B93C-30B2E526AB69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5" name="BLACK FRAME">
            <a:extLst>
              <a:ext uri="{FF2B5EF4-FFF2-40B4-BE49-F238E27FC236}">
                <a16:creationId xmlns:a16="http://schemas.microsoft.com/office/drawing/2014/main" id="{D1FE81DD-FE6A-44E6-BF5D-FB14CA86FD1F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2251D07-CE1F-4515-A7DF-C93CFD6A8D08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EAD671D-4EAA-4985-A54B-74BDD386AEA0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2" name="MAIN TEXT">
            <a:extLst>
              <a:ext uri="{FF2B5EF4-FFF2-40B4-BE49-F238E27FC236}">
                <a16:creationId xmlns:a16="http://schemas.microsoft.com/office/drawing/2014/main" id="{38D7E8F6-3A7D-43C3-A865-F6FDC0152516}"/>
              </a:ext>
            </a:extLst>
          </p:cNvPr>
          <p:cNvGrpSpPr/>
          <p:nvPr/>
        </p:nvGrpSpPr>
        <p:grpSpPr>
          <a:xfrm>
            <a:off x="3756585" y="2972596"/>
            <a:ext cx="4808111" cy="955017"/>
            <a:chOff x="3756585" y="2972596"/>
            <a:chExt cx="4808111" cy="95501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58AE0E4-D750-4A3C-B603-4C10A2E0E2FD}"/>
                </a:ext>
              </a:extLst>
            </p:cNvPr>
            <p:cNvSpPr txBox="1"/>
            <p:nvPr/>
          </p:nvSpPr>
          <p:spPr>
            <a:xfrm>
              <a:off x="3756585" y="2972596"/>
              <a:ext cx="48081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YOUR OWN IMAGE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D5D2F91-A8F4-412A-92FA-74A22E4302B9}"/>
                </a:ext>
              </a:extLst>
            </p:cNvPr>
            <p:cNvSpPr txBox="1"/>
            <p:nvPr/>
          </p:nvSpPr>
          <p:spPr>
            <a:xfrm>
              <a:off x="3819041" y="3465948"/>
              <a:ext cx="46832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JUST CLICK AND REPLACES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C6FAE0A-2271-4820-B848-8577029D915D}"/>
                </a:ext>
              </a:extLst>
            </p:cNvPr>
            <p:cNvCxnSpPr/>
            <p:nvPr/>
          </p:nvCxnSpPr>
          <p:spPr>
            <a:xfrm>
              <a:off x="3991218" y="3481188"/>
              <a:ext cx="43622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5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2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67" dur="2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8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1" dur="2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136995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4CC55015-86A8-4E0A-93C6-8CB8F463E8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/>
      </p:pic>
      <p:pic>
        <p:nvPicPr>
          <p:cNvPr id="11" name="PICTURE PLACEHOLDER GLASS">
            <a:extLst>
              <a:ext uri="{FF2B5EF4-FFF2-40B4-BE49-F238E27FC236}">
                <a16:creationId xmlns:a16="http://schemas.microsoft.com/office/drawing/2014/main" id="{912B2126-45A0-42F1-B4EF-7AFC914E0C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3" b="7383"/>
          <a:stretch>
            <a:fillRect/>
          </a:stretch>
        </p:blipFill>
        <p:spPr/>
      </p:pic>
      <p:grpSp>
        <p:nvGrpSpPr>
          <p:cNvPr id="89" name="GLASS SHAPE">
            <a:extLst>
              <a:ext uri="{FF2B5EF4-FFF2-40B4-BE49-F238E27FC236}">
                <a16:creationId xmlns:a16="http://schemas.microsoft.com/office/drawing/2014/main" id="{A1BB790B-2528-4C05-90EE-B45424003400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034549C9-33C4-440F-B483-5FCD66025B2C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BEF25B2B-9604-499D-9845-E5B23BFBBBA5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B5739EFD-1480-4BDE-9440-8B590A09A3DD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3" name="Rectangle 92">
              <a:extLst>
                <a:ext uri="{FF2B5EF4-FFF2-40B4-BE49-F238E27FC236}">
                  <a16:creationId xmlns:a16="http://schemas.microsoft.com/office/drawing/2014/main" id="{F5599758-0105-442D-8E05-B0F0621B7417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4" name="Rectangle 93">
              <a:extLst>
                <a:ext uri="{FF2B5EF4-FFF2-40B4-BE49-F238E27FC236}">
                  <a16:creationId xmlns:a16="http://schemas.microsoft.com/office/drawing/2014/main" id="{18AAC995-E7CA-4880-B31A-968B42C00537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5" name="Rectangle 94">
              <a:extLst>
                <a:ext uri="{FF2B5EF4-FFF2-40B4-BE49-F238E27FC236}">
                  <a16:creationId xmlns:a16="http://schemas.microsoft.com/office/drawing/2014/main" id="{09EABD2C-A5FB-4E4E-866B-1A2BC0C7F6C7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81F6E663-841C-40E3-BC26-F33FFC092B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C1C42134-FC28-419D-9C0E-1288B0C937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2" name="GROUP SQUARE LINE">
            <a:extLst>
              <a:ext uri="{FF2B5EF4-FFF2-40B4-BE49-F238E27FC236}">
                <a16:creationId xmlns:a16="http://schemas.microsoft.com/office/drawing/2014/main" id="{797A60C2-CE2D-4E5E-9918-4930304F0763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505412" y="557588"/>
            <a:chExt cx="11181175" cy="58144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9E84A15-674E-4C3F-A8B6-C50C2C0F2685}"/>
                </a:ext>
              </a:extLst>
            </p:cNvPr>
            <p:cNvGrpSpPr/>
            <p:nvPr/>
          </p:nvGrpSpPr>
          <p:grpSpPr>
            <a:xfrm>
              <a:off x="505412" y="80192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CDFA1EA-939E-4FF1-94AF-75E3DD6533AE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233401-D207-4AF8-A415-C5A269C87128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42F8EA-7745-4313-874D-C317034CB503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B7F698-40E2-47B0-A3C3-3BD02575EA47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06727A0-5A03-4AB8-8024-FFF8B98F3729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E6AC19F-F455-485A-B8E1-140A3920CD95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4E18AA-28AB-4DFB-8BA2-F25C98DC72BF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967AC0-B208-4AA3-81D2-B32E940B9AA9}"/>
                </a:ext>
              </a:extLst>
            </p:cNvPr>
            <p:cNvGrpSpPr/>
            <p:nvPr/>
          </p:nvGrpSpPr>
          <p:grpSpPr>
            <a:xfrm>
              <a:off x="6982412" y="557588"/>
              <a:ext cx="4704175" cy="4919977"/>
              <a:chOff x="1010825" y="984738"/>
              <a:chExt cx="4704175" cy="4919977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3F2619-33FE-4DDE-8536-B0D0E41E41D5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C2990EE-7D68-4588-A32E-268635DFD5ED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D8A50E0-E9BF-45BC-AA08-30D888E4213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B8A6B49-35A1-46A1-8779-029EA1A668D3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B72943-36E8-4D3E-9893-4C0902F181D4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39" name="LINE">
            <a:extLst>
              <a:ext uri="{FF2B5EF4-FFF2-40B4-BE49-F238E27FC236}">
                <a16:creationId xmlns:a16="http://schemas.microsoft.com/office/drawing/2014/main" id="{25C019FF-8D0D-4A31-9596-45650E4FE638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142C9D9C-A365-4241-A4E4-054183AB4919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5598AACF-3E80-4DF2-B3AB-C7968997AC7D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CBEB591E-550C-416B-A9AC-52CF8FD80704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3" name="PLUS PARTICLE">
            <a:extLst>
              <a:ext uri="{FF2B5EF4-FFF2-40B4-BE49-F238E27FC236}">
                <a16:creationId xmlns:a16="http://schemas.microsoft.com/office/drawing/2014/main" id="{5D032A4D-4EEB-4057-84BD-A27D5173BB2E}"/>
              </a:ext>
            </a:extLst>
          </p:cNvPr>
          <p:cNvGrpSpPr/>
          <p:nvPr/>
        </p:nvGrpSpPr>
        <p:grpSpPr>
          <a:xfrm>
            <a:off x="2891923" y="2177801"/>
            <a:ext cx="6543242" cy="3038320"/>
            <a:chOff x="1748382" y="1652588"/>
            <a:chExt cx="8819022" cy="4095069"/>
          </a:xfrm>
        </p:grpSpPr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4F969843-1443-441F-A22C-BAEE4CB46A0B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5186B554-A3FA-48C0-9991-11ADF0F1A324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5BB19D6C-7F10-414F-8BEC-AD9D2BB687D8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14BAA58C-E28D-4188-8354-998E5B7691DA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7289888D-64C5-404A-9D4A-F1B4AE1027A0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1424685D-82F1-43E7-9610-1CC125F87BA3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97ED7D44-C457-4F31-A972-3220CCD1DF1E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15ECDDC6-7201-4683-9874-70B58C1F9C75}"/>
                </a:ext>
              </a:extLst>
            </p:cNvPr>
            <p:cNvSpPr/>
            <p:nvPr/>
          </p:nvSpPr>
          <p:spPr>
            <a:xfrm rot="858480">
              <a:off x="3206052" y="2406833"/>
              <a:ext cx="494572" cy="494571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976D0E92-D7E3-4E27-A5F1-D19058EAB3EF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93EDB7E1-248C-431E-9035-72C661FF123B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5C52CD49-389F-4716-9682-110110BDEE0D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9EAE09E4-F1FD-428F-BCE7-D4F17DE4ABF2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1810D805-FF37-4FA3-A551-D67F3D54C435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D1D2AC0F-D18E-4CAA-B21C-D9C8F938AEEF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8149BB7A-B7BF-49D8-AECF-73A791F8F711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218E3CE0-A636-4155-B41C-E473DA528E11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14835E8C-0268-4BD3-B5CB-CF385686F9F8}"/>
                </a:ext>
              </a:extLst>
            </p:cNvPr>
            <p:cNvSpPr/>
            <p:nvPr/>
          </p:nvSpPr>
          <p:spPr>
            <a:xfrm>
              <a:off x="7718217" y="481694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F2CE760D-931A-488F-B460-6A4EB7A112C7}"/>
                </a:ext>
              </a:extLst>
            </p:cNvPr>
            <p:cNvSpPr/>
            <p:nvPr/>
          </p:nvSpPr>
          <p:spPr>
            <a:xfrm rot="20079737">
              <a:off x="1809036" y="2898888"/>
              <a:ext cx="407273" cy="407272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62" name="PLUS PARTICLE">
            <a:extLst>
              <a:ext uri="{FF2B5EF4-FFF2-40B4-BE49-F238E27FC236}">
                <a16:creationId xmlns:a16="http://schemas.microsoft.com/office/drawing/2014/main" id="{BDD3E7DA-9A12-4D3F-A158-360715178A48}"/>
              </a:ext>
            </a:extLst>
          </p:cNvPr>
          <p:cNvGrpSpPr/>
          <p:nvPr/>
        </p:nvGrpSpPr>
        <p:grpSpPr>
          <a:xfrm>
            <a:off x="3773414" y="2623957"/>
            <a:ext cx="4821136" cy="2238670"/>
            <a:chOff x="1748382" y="1652588"/>
            <a:chExt cx="8819022" cy="4095069"/>
          </a:xfrm>
          <a:solidFill>
            <a:schemeClr val="bg1">
              <a:alpha val="42000"/>
            </a:schemeClr>
          </a:solidFill>
        </p:grpSpPr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74E84AC8-5489-4B33-AD09-0C6F9D7B73AD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5CA72278-CBF1-48F5-8367-55151B0D4EB8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269BE9C4-8F56-4B11-A789-41CCC31A137E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1689A6AB-2C8F-470D-A289-1B7B8A5C0A9B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CA6B020-CE27-4382-925E-5062490C1B10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BDAFD934-C440-434F-9FDE-E99BB81DF894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54325CCD-EFED-4D2B-A967-B75245268645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42B007F8-F06E-488D-B479-1DD5CB764CE1}"/>
                </a:ext>
              </a:extLst>
            </p:cNvPr>
            <p:cNvSpPr/>
            <p:nvPr/>
          </p:nvSpPr>
          <p:spPr>
            <a:xfrm rot="858480">
              <a:off x="3018808" y="216584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C0CE4F0E-BD95-48EF-AA1D-D63E6A433B3A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88743DBD-CDFD-49B4-801A-988F1B19783A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FFA852F2-9641-46FF-AE17-920127285741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89D748F8-A882-4B4B-9414-832A056472A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F6033A5C-DBF5-4AF8-923B-F9469438823F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1500CAB9-17B9-43FB-83D9-F8C50E0C1826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EDA636B3-D352-49CC-A69B-801BCFD6FD35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E8BBB09C-53B1-4535-9BBA-604DCDD7D19F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580171B0-AC74-445B-B223-25786D547FE1}"/>
                </a:ext>
              </a:extLst>
            </p:cNvPr>
            <p:cNvSpPr/>
            <p:nvPr/>
          </p:nvSpPr>
          <p:spPr>
            <a:xfrm>
              <a:off x="7718217" y="481694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DF14159F-CAFD-4894-8EEF-B4D4FC40CEB1}"/>
                </a:ext>
              </a:extLst>
            </p:cNvPr>
            <p:cNvSpPr/>
            <p:nvPr/>
          </p:nvSpPr>
          <p:spPr>
            <a:xfrm rot="20079737">
              <a:off x="2316495" y="4477759"/>
              <a:ext cx="712063" cy="71206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82" name="WHITE LAYER">
            <a:extLst>
              <a:ext uri="{FF2B5EF4-FFF2-40B4-BE49-F238E27FC236}">
                <a16:creationId xmlns:a16="http://schemas.microsoft.com/office/drawing/2014/main" id="{FB97B8DE-C43F-4EE6-97DA-44A9F2F7172E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6" name="BLACK FRAME">
            <a:extLst>
              <a:ext uri="{FF2B5EF4-FFF2-40B4-BE49-F238E27FC236}">
                <a16:creationId xmlns:a16="http://schemas.microsoft.com/office/drawing/2014/main" id="{B6BFF0B0-FA5D-4C41-9705-F513C335AFAC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A212A1E-6080-4730-A2E6-CFF707170F9D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F27ADEC-E99C-41CB-AB49-19FF4A3CECD1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" name="MAIN TEXT">
            <a:extLst>
              <a:ext uri="{FF2B5EF4-FFF2-40B4-BE49-F238E27FC236}">
                <a16:creationId xmlns:a16="http://schemas.microsoft.com/office/drawing/2014/main" id="{3694DC12-4EF5-4A8C-A8BF-0D7D581A9E04}"/>
              </a:ext>
            </a:extLst>
          </p:cNvPr>
          <p:cNvGrpSpPr/>
          <p:nvPr/>
        </p:nvGrpSpPr>
        <p:grpSpPr>
          <a:xfrm>
            <a:off x="0" y="0"/>
            <a:ext cx="12209335" cy="6895910"/>
            <a:chOff x="0" y="0"/>
            <a:chExt cx="12209335" cy="689591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CA1964-7706-44B1-88E5-9F7EFDAA7A3E}"/>
                </a:ext>
              </a:extLst>
            </p:cNvPr>
            <p:cNvGrpSpPr/>
            <p:nvPr/>
          </p:nvGrpSpPr>
          <p:grpSpPr>
            <a:xfrm>
              <a:off x="2144292" y="3293665"/>
              <a:ext cx="4683205" cy="955017"/>
              <a:chOff x="3819041" y="2972596"/>
              <a:chExt cx="4683205" cy="955017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898F6BC-A387-402A-94C1-585C3A6A59E2}"/>
                  </a:ext>
                </a:extLst>
              </p:cNvPr>
              <p:cNvSpPr txBox="1"/>
              <p:nvPr/>
            </p:nvSpPr>
            <p:spPr>
              <a:xfrm>
                <a:off x="4253708" y="2972596"/>
                <a:ext cx="381386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32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AS EASY AS POINT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9C6EECA-359B-460D-A4BE-2C73F9B3802D}"/>
                  </a:ext>
                </a:extLst>
              </p:cNvPr>
              <p:cNvSpPr txBox="1"/>
              <p:nvPr/>
            </p:nvSpPr>
            <p:spPr>
              <a:xfrm>
                <a:off x="3819041" y="3465948"/>
                <a:ext cx="468320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400" spc="300" dirty="0">
                    <a:solidFill>
                      <a:schemeClr val="bg1"/>
                    </a:solidFill>
                    <a:latin typeface="NEOTERIC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JUST CLICK AND REPLACES</a:t>
                </a: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4E08FCD-0623-4E31-BB71-9571DA8BAE84}"/>
                  </a:ext>
                </a:extLst>
              </p:cNvPr>
              <p:cNvCxnSpPr/>
              <p:nvPr/>
            </p:nvCxnSpPr>
            <p:spPr>
              <a:xfrm>
                <a:off x="3991218" y="3481188"/>
                <a:ext cx="4362201" cy="0"/>
              </a:xfrm>
              <a:prstGeom prst="line">
                <a:avLst/>
              </a:prstGeom>
              <a:ln w="381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8733FB-E97D-40C8-B457-D3DD5F0D165E}"/>
                </a:ext>
              </a:extLst>
            </p:cNvPr>
            <p:cNvSpPr/>
            <p:nvPr/>
          </p:nvSpPr>
          <p:spPr>
            <a:xfrm>
              <a:off x="0" y="0"/>
              <a:ext cx="12209335" cy="68959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0591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1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2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1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2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1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2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2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50" presetClass="exit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2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2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9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9" dur="2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2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44377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GLASS">
            <a:extLst>
              <a:ext uri="{FF2B5EF4-FFF2-40B4-BE49-F238E27FC236}">
                <a16:creationId xmlns:a16="http://schemas.microsoft.com/office/drawing/2014/main" id="{CF31AF2A-D066-4877-9E3B-70B87164A4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" b="7474"/>
          <a:stretch>
            <a:fillRect/>
          </a:stretch>
        </p:blipFill>
        <p:spPr/>
      </p:pic>
      <p:pic>
        <p:nvPicPr>
          <p:cNvPr id="17" name="PICTURE PLACEHOLDER GLASS">
            <a:extLst>
              <a:ext uri="{FF2B5EF4-FFF2-40B4-BE49-F238E27FC236}">
                <a16:creationId xmlns:a16="http://schemas.microsoft.com/office/drawing/2014/main" id="{809927E5-504B-4B10-9D7B-E7A3C8AB0C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/>
      </p:pic>
      <p:grpSp>
        <p:nvGrpSpPr>
          <p:cNvPr id="110" name="GLASS SHAPE">
            <a:extLst>
              <a:ext uri="{FF2B5EF4-FFF2-40B4-BE49-F238E27FC236}">
                <a16:creationId xmlns:a16="http://schemas.microsoft.com/office/drawing/2014/main" id="{CC605A5B-FA99-4132-82A7-60071D179D3A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E3042FC9-D352-4FE8-AAA4-CA9725CC87FF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2" name="Rectangle 111">
              <a:extLst>
                <a:ext uri="{FF2B5EF4-FFF2-40B4-BE49-F238E27FC236}">
                  <a16:creationId xmlns:a16="http://schemas.microsoft.com/office/drawing/2014/main" id="{1729B2F6-853D-41E3-85A1-A9EDE18FA13E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3" name="Rectangle 112">
              <a:extLst>
                <a:ext uri="{FF2B5EF4-FFF2-40B4-BE49-F238E27FC236}">
                  <a16:creationId xmlns:a16="http://schemas.microsoft.com/office/drawing/2014/main" id="{4AE6D98D-5FE9-4CC3-9B81-013FBB548747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4" name="Rectangle 113">
              <a:extLst>
                <a:ext uri="{FF2B5EF4-FFF2-40B4-BE49-F238E27FC236}">
                  <a16:creationId xmlns:a16="http://schemas.microsoft.com/office/drawing/2014/main" id="{06858701-A787-4354-AA37-BBF78B98922E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5" name="Rectangle 114">
              <a:extLst>
                <a:ext uri="{FF2B5EF4-FFF2-40B4-BE49-F238E27FC236}">
                  <a16:creationId xmlns:a16="http://schemas.microsoft.com/office/drawing/2014/main" id="{948390F8-C163-4574-AD03-9025A1335362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16" name="Rectangle 115">
              <a:extLst>
                <a:ext uri="{FF2B5EF4-FFF2-40B4-BE49-F238E27FC236}">
                  <a16:creationId xmlns:a16="http://schemas.microsoft.com/office/drawing/2014/main" id="{6D1B880F-E629-44BF-ABBD-F6717DE500E4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3" name="DUST">
            <a:extLst>
              <a:ext uri="{FF2B5EF4-FFF2-40B4-BE49-F238E27FC236}">
                <a16:creationId xmlns:a16="http://schemas.microsoft.com/office/drawing/2014/main" id="{DA121F2D-65F5-4879-AEFC-BED31B92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4" name="DUST">
            <a:extLst>
              <a:ext uri="{FF2B5EF4-FFF2-40B4-BE49-F238E27FC236}">
                <a16:creationId xmlns:a16="http://schemas.microsoft.com/office/drawing/2014/main" id="{F5AA6AD7-7AF0-44ED-A173-600FF0B89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5" name="GROUP SQUARE LINE">
            <a:extLst>
              <a:ext uri="{FF2B5EF4-FFF2-40B4-BE49-F238E27FC236}">
                <a16:creationId xmlns:a16="http://schemas.microsoft.com/office/drawing/2014/main" id="{32F4A743-DEEA-49B0-9CE0-331543D068FA}"/>
              </a:ext>
            </a:extLst>
          </p:cNvPr>
          <p:cNvGrpSpPr/>
          <p:nvPr/>
        </p:nvGrpSpPr>
        <p:grpSpPr>
          <a:xfrm>
            <a:off x="1010825" y="592918"/>
            <a:ext cx="10566614" cy="5814473"/>
            <a:chOff x="1010825" y="592918"/>
            <a:chExt cx="10566614" cy="58144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B12F0D-EBE1-42D7-8EB9-200E7D071D43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681937-AD0E-4213-8005-AA0809491BC8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321C52-788A-4072-99D4-DBD44A879C6E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AFC0C4A-0756-4301-8D9D-97BCC0787EB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7FD63F5-2042-43B4-871C-C03DA7386D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44BA77C-0AAC-4491-82B0-B3F2716A2A0A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2B68404-F884-4551-AEE6-6831A228AB93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9096AA-475E-4F72-B2A7-5B62840643ED}"/>
                </a:ext>
              </a:extLst>
            </p:cNvPr>
            <p:cNvGrpSpPr/>
            <p:nvPr/>
          </p:nvGrpSpPr>
          <p:grpSpPr>
            <a:xfrm>
              <a:off x="7487825" y="592918"/>
              <a:ext cx="4089614" cy="5570138"/>
              <a:chOff x="1010825" y="984738"/>
              <a:chExt cx="4089614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9243A5-14AE-440D-A410-3CD95087D74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C3290C-13CE-47BF-99B9-D4661802FC8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0AF32-D363-46DB-9ACC-E566113DCC5B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C7F34C3-1D1A-4849-BABB-22CCCAB25A88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0E4C59A-85CE-47FF-8ADF-7F2CA6429CA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C66F8F-0D49-480F-B7B7-5AE63FB534F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2" name="LINE">
            <a:extLst>
              <a:ext uri="{FF2B5EF4-FFF2-40B4-BE49-F238E27FC236}">
                <a16:creationId xmlns:a16="http://schemas.microsoft.com/office/drawing/2014/main" id="{100FD756-1B86-478E-984E-77D726181B6E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F192B7A2-714A-475C-88C4-EDBF105FD409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596EE585-0F43-4729-B1D0-EFA9B0FD1C68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5E7D2C19-C5C1-4491-9B35-1D8F4D8DB7F2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6" name="PLUS PARTICLE">
            <a:extLst>
              <a:ext uri="{FF2B5EF4-FFF2-40B4-BE49-F238E27FC236}">
                <a16:creationId xmlns:a16="http://schemas.microsoft.com/office/drawing/2014/main" id="{3307E280-763B-4CC6-8386-1849D8DFFA15}"/>
              </a:ext>
            </a:extLst>
          </p:cNvPr>
          <p:cNvGrpSpPr/>
          <p:nvPr/>
        </p:nvGrpSpPr>
        <p:grpSpPr>
          <a:xfrm>
            <a:off x="3752884" y="2603413"/>
            <a:ext cx="4768802" cy="2216484"/>
            <a:chOff x="1707165" y="1652588"/>
            <a:chExt cx="8860239" cy="4118134"/>
          </a:xfrm>
        </p:grpSpPr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90DB12EC-A265-49E2-835F-83DC66580AB9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679FB751-4D58-4BB5-A9EF-D64CC3ED0109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959C4BB2-CCB8-4FD9-A212-F58C614645FF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B5B0441D-179D-47DE-87E5-24625C17261F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CE7B92A2-8A03-4DDB-8CB4-4E66585E8DA9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2" name="Frame 51">
              <a:extLst>
                <a:ext uri="{FF2B5EF4-FFF2-40B4-BE49-F238E27FC236}">
                  <a16:creationId xmlns:a16="http://schemas.microsoft.com/office/drawing/2014/main" id="{812E3D8B-29F7-4DF2-9F94-3FCF24B7D77C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3" name="Frame 52">
              <a:extLst>
                <a:ext uri="{FF2B5EF4-FFF2-40B4-BE49-F238E27FC236}">
                  <a16:creationId xmlns:a16="http://schemas.microsoft.com/office/drawing/2014/main" id="{75815410-29AB-4C7E-9779-EA6571E109F6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862B8809-5A4C-498E-B8D3-4173D2D9034C}"/>
                </a:ext>
              </a:extLst>
            </p:cNvPr>
            <p:cNvSpPr/>
            <p:nvPr/>
          </p:nvSpPr>
          <p:spPr>
            <a:xfrm rot="20186916"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96618101-340F-4997-857D-5FCA46BC7262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753BDB09-A3BD-46BC-9137-4BDC0AC287AC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6A1ACF3E-DCDC-4D3D-A05D-F9668F5C1122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8C93B1C7-AC8F-47A4-A64E-3A4AA3D13EEF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82121FFF-AC01-49AE-8C42-EC673969876B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3431DEB8-4ACE-453C-99D9-EF3C742F49BB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A0FDE34C-59A2-4342-A469-4290291114A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404CF677-C022-4875-A7EB-2C757623DE1F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4915C719-AAD6-47CE-A537-1BECAD5C8876}"/>
                </a:ext>
              </a:extLst>
            </p:cNvPr>
            <p:cNvSpPr/>
            <p:nvPr/>
          </p:nvSpPr>
          <p:spPr>
            <a:xfrm rot="20262164"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Plus Sign 63">
              <a:extLst>
                <a:ext uri="{FF2B5EF4-FFF2-40B4-BE49-F238E27FC236}">
                  <a16:creationId xmlns:a16="http://schemas.microsoft.com/office/drawing/2014/main" id="{0B8E59CF-C155-451C-80CB-35B6525B4215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5" name="PLUS PARTICLE">
            <a:extLst>
              <a:ext uri="{FF2B5EF4-FFF2-40B4-BE49-F238E27FC236}">
                <a16:creationId xmlns:a16="http://schemas.microsoft.com/office/drawing/2014/main" id="{85EA473C-BE64-4B59-8F05-74857FCF40C4}"/>
              </a:ext>
            </a:extLst>
          </p:cNvPr>
          <p:cNvGrpSpPr/>
          <p:nvPr/>
        </p:nvGrpSpPr>
        <p:grpSpPr>
          <a:xfrm>
            <a:off x="1276835" y="2040216"/>
            <a:ext cx="3366016" cy="1564484"/>
            <a:chOff x="1707165" y="1652588"/>
            <a:chExt cx="8860239" cy="4118134"/>
          </a:xfrm>
        </p:grpSpPr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F3D076C9-5301-4DCE-AFDA-AF5DE10DBCBE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DAE003F8-1F39-47F7-9367-C4211D312DA5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29ABC9E6-BBCC-47FD-90B4-CE93EE8FC44C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Frame 68">
              <a:extLst>
                <a:ext uri="{FF2B5EF4-FFF2-40B4-BE49-F238E27FC236}">
                  <a16:creationId xmlns:a16="http://schemas.microsoft.com/office/drawing/2014/main" id="{8617DC22-9D04-456E-A50C-CDCA93975A03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Frame 69">
              <a:extLst>
                <a:ext uri="{FF2B5EF4-FFF2-40B4-BE49-F238E27FC236}">
                  <a16:creationId xmlns:a16="http://schemas.microsoft.com/office/drawing/2014/main" id="{F2EA0F42-377E-40B9-815B-4AFB4243B58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1" name="Frame 70">
              <a:extLst>
                <a:ext uri="{FF2B5EF4-FFF2-40B4-BE49-F238E27FC236}">
                  <a16:creationId xmlns:a16="http://schemas.microsoft.com/office/drawing/2014/main" id="{EF635959-404A-4D49-ACFF-7861027D3BE5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A85E18FB-CD96-4408-A7AE-8BE04F583691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4FCD993C-F4E3-4E5E-9425-7E0DE22F0054}"/>
                </a:ext>
              </a:extLst>
            </p:cNvPr>
            <p:cNvSpPr/>
            <p:nvPr/>
          </p:nvSpPr>
          <p:spPr>
            <a:xfrm rot="20186916"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8A1DB950-B1EE-4540-8095-C81CAF18A127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8BD73468-5521-4DB3-AE1A-CCE6C48F0376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81FCBCE9-C0EA-46DD-9AEA-E360D0B6BB24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AACE566E-B459-4144-9F5A-F75B81846BEC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5D8D239C-03A6-494E-AE94-5D413D21A9C2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FFB9A8B5-0FCE-4AAF-9CA9-AED21B64B277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7B7DD3CE-4872-4724-B54B-325AADE3BEC8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6CBBBEFC-0E0C-44B3-84C4-20147E7687B0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1DAFD8CE-32FC-4FCD-BD55-2BDE433C1704}"/>
                </a:ext>
              </a:extLst>
            </p:cNvPr>
            <p:cNvSpPr/>
            <p:nvPr/>
          </p:nvSpPr>
          <p:spPr>
            <a:xfrm rot="20262164"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Plus Sign 82">
              <a:extLst>
                <a:ext uri="{FF2B5EF4-FFF2-40B4-BE49-F238E27FC236}">
                  <a16:creationId xmlns:a16="http://schemas.microsoft.com/office/drawing/2014/main" id="{8D09FDF2-6317-41AB-B03C-104E53FAF833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4" name="PLUS PARTICLE">
            <a:extLst>
              <a:ext uri="{FF2B5EF4-FFF2-40B4-BE49-F238E27FC236}">
                <a16:creationId xmlns:a16="http://schemas.microsoft.com/office/drawing/2014/main" id="{E0AC14D3-D56B-440B-945E-F771CEEF20B4}"/>
              </a:ext>
            </a:extLst>
          </p:cNvPr>
          <p:cNvGrpSpPr/>
          <p:nvPr/>
        </p:nvGrpSpPr>
        <p:grpSpPr>
          <a:xfrm>
            <a:off x="7439105" y="3660841"/>
            <a:ext cx="3366016" cy="1564484"/>
            <a:chOff x="1707165" y="1652588"/>
            <a:chExt cx="8860239" cy="4118134"/>
          </a:xfrm>
        </p:grpSpPr>
        <p:sp>
          <p:nvSpPr>
            <p:cNvPr id="85" name="Frame 84">
              <a:extLst>
                <a:ext uri="{FF2B5EF4-FFF2-40B4-BE49-F238E27FC236}">
                  <a16:creationId xmlns:a16="http://schemas.microsoft.com/office/drawing/2014/main" id="{D06AAFA6-F97E-483A-B4A7-5695C5B04242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6" name="Frame 85">
              <a:extLst>
                <a:ext uri="{FF2B5EF4-FFF2-40B4-BE49-F238E27FC236}">
                  <a16:creationId xmlns:a16="http://schemas.microsoft.com/office/drawing/2014/main" id="{97C9B92B-FD00-4348-AE84-F05FD23E24DC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7" name="Frame 86">
              <a:extLst>
                <a:ext uri="{FF2B5EF4-FFF2-40B4-BE49-F238E27FC236}">
                  <a16:creationId xmlns:a16="http://schemas.microsoft.com/office/drawing/2014/main" id="{832A23AF-F17A-4CAF-B2A5-A6A9B37C9BBF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8" name="Frame 87">
              <a:extLst>
                <a:ext uri="{FF2B5EF4-FFF2-40B4-BE49-F238E27FC236}">
                  <a16:creationId xmlns:a16="http://schemas.microsoft.com/office/drawing/2014/main" id="{C65390AE-A90E-4435-A4AB-3636FA747D7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9" name="Frame 88">
              <a:extLst>
                <a:ext uri="{FF2B5EF4-FFF2-40B4-BE49-F238E27FC236}">
                  <a16:creationId xmlns:a16="http://schemas.microsoft.com/office/drawing/2014/main" id="{E9293001-9DAA-436D-9A83-4421C3AAD6EF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0" name="Frame 89">
              <a:extLst>
                <a:ext uri="{FF2B5EF4-FFF2-40B4-BE49-F238E27FC236}">
                  <a16:creationId xmlns:a16="http://schemas.microsoft.com/office/drawing/2014/main" id="{AE030752-C9F0-4C09-A121-DBF8694D5614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1" name="Frame 90">
              <a:extLst>
                <a:ext uri="{FF2B5EF4-FFF2-40B4-BE49-F238E27FC236}">
                  <a16:creationId xmlns:a16="http://schemas.microsoft.com/office/drawing/2014/main" id="{D626031C-2F85-4833-85FA-B5B3480B40B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4BAC133A-2622-46E9-ADDE-4AF2F8CDC2CB}"/>
                </a:ext>
              </a:extLst>
            </p:cNvPr>
            <p:cNvSpPr/>
            <p:nvPr/>
          </p:nvSpPr>
          <p:spPr>
            <a:xfrm rot="20186916"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3" name="Plus Sign 92">
              <a:extLst>
                <a:ext uri="{FF2B5EF4-FFF2-40B4-BE49-F238E27FC236}">
                  <a16:creationId xmlns:a16="http://schemas.microsoft.com/office/drawing/2014/main" id="{390FE60D-196D-45FB-886B-BD6ADF90094B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Plus Sign 93">
              <a:extLst>
                <a:ext uri="{FF2B5EF4-FFF2-40B4-BE49-F238E27FC236}">
                  <a16:creationId xmlns:a16="http://schemas.microsoft.com/office/drawing/2014/main" id="{2B9C0BCF-7B72-467D-8386-F9D89CBAF0B7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Plus Sign 94">
              <a:extLst>
                <a:ext uri="{FF2B5EF4-FFF2-40B4-BE49-F238E27FC236}">
                  <a16:creationId xmlns:a16="http://schemas.microsoft.com/office/drawing/2014/main" id="{1DC17057-0D6C-4271-9FD2-4A965B67BE4B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6" name="Plus Sign 95">
              <a:extLst>
                <a:ext uri="{FF2B5EF4-FFF2-40B4-BE49-F238E27FC236}">
                  <a16:creationId xmlns:a16="http://schemas.microsoft.com/office/drawing/2014/main" id="{36B9DBBA-2787-46B0-A0CE-AAEAEB15D66E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Plus Sign 96">
              <a:extLst>
                <a:ext uri="{FF2B5EF4-FFF2-40B4-BE49-F238E27FC236}">
                  <a16:creationId xmlns:a16="http://schemas.microsoft.com/office/drawing/2014/main" id="{2A29C8BD-BF1D-4316-BCDB-5002C5FC7744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Plus Sign 97">
              <a:extLst>
                <a:ext uri="{FF2B5EF4-FFF2-40B4-BE49-F238E27FC236}">
                  <a16:creationId xmlns:a16="http://schemas.microsoft.com/office/drawing/2014/main" id="{AF1793CA-5E22-4D25-B5EE-F4B43E734868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9" name="Plus Sign 98">
              <a:extLst>
                <a:ext uri="{FF2B5EF4-FFF2-40B4-BE49-F238E27FC236}">
                  <a16:creationId xmlns:a16="http://schemas.microsoft.com/office/drawing/2014/main" id="{CAF137BD-6465-45AC-A453-9ED11773AFC9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Plus Sign 99">
              <a:extLst>
                <a:ext uri="{FF2B5EF4-FFF2-40B4-BE49-F238E27FC236}">
                  <a16:creationId xmlns:a16="http://schemas.microsoft.com/office/drawing/2014/main" id="{5A4F5995-BB54-4B27-AD32-F63D49545AC8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Plus Sign 100">
              <a:extLst>
                <a:ext uri="{FF2B5EF4-FFF2-40B4-BE49-F238E27FC236}">
                  <a16:creationId xmlns:a16="http://schemas.microsoft.com/office/drawing/2014/main" id="{9ADAF33D-ED18-47F5-B1E3-7410C5858F3D}"/>
                </a:ext>
              </a:extLst>
            </p:cNvPr>
            <p:cNvSpPr/>
            <p:nvPr/>
          </p:nvSpPr>
          <p:spPr>
            <a:xfrm rot="20262164"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2" name="Plus Sign 101">
              <a:extLst>
                <a:ext uri="{FF2B5EF4-FFF2-40B4-BE49-F238E27FC236}">
                  <a16:creationId xmlns:a16="http://schemas.microsoft.com/office/drawing/2014/main" id="{F7861B12-47B3-43B6-83EA-22C3A2ED6E83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3" name="WHITE LAYER">
            <a:extLst>
              <a:ext uri="{FF2B5EF4-FFF2-40B4-BE49-F238E27FC236}">
                <a16:creationId xmlns:a16="http://schemas.microsoft.com/office/drawing/2014/main" id="{77BE2A97-6326-4340-9842-BFD911EEADA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7" name="BLACK FRAME">
            <a:extLst>
              <a:ext uri="{FF2B5EF4-FFF2-40B4-BE49-F238E27FC236}">
                <a16:creationId xmlns:a16="http://schemas.microsoft.com/office/drawing/2014/main" id="{43C8AFB2-8093-4A4F-A703-7B5132EEC047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FD56409-CE7D-4AFE-BB13-46E93AFDC093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57E3236-8793-474D-9A3A-22159EF52F87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4" name="MAIN TEXT">
            <a:extLst>
              <a:ext uri="{FF2B5EF4-FFF2-40B4-BE49-F238E27FC236}">
                <a16:creationId xmlns:a16="http://schemas.microsoft.com/office/drawing/2014/main" id="{D12C0ABE-E4FB-41F1-A49C-E5FFEF51D4C6}"/>
              </a:ext>
            </a:extLst>
          </p:cNvPr>
          <p:cNvGrpSpPr/>
          <p:nvPr/>
        </p:nvGrpSpPr>
        <p:grpSpPr>
          <a:xfrm>
            <a:off x="-534837" y="-431318"/>
            <a:ext cx="12209335" cy="6895910"/>
            <a:chOff x="0" y="0"/>
            <a:chExt cx="12209335" cy="6895910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C259C7F-E8CA-4936-92B1-9BF2CC910EBE}"/>
                </a:ext>
              </a:extLst>
            </p:cNvPr>
            <p:cNvGrpSpPr/>
            <p:nvPr/>
          </p:nvGrpSpPr>
          <p:grpSpPr>
            <a:xfrm>
              <a:off x="5783451" y="3363515"/>
              <a:ext cx="4872488" cy="885167"/>
              <a:chOff x="7458200" y="3042446"/>
              <a:chExt cx="4872488" cy="885167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ADFA276-33E8-4704-9B8A-1F2AF6F28BEF}"/>
                  </a:ext>
                </a:extLst>
              </p:cNvPr>
              <p:cNvSpPr txBox="1"/>
              <p:nvPr/>
            </p:nvSpPr>
            <p:spPr>
              <a:xfrm>
                <a:off x="7812685" y="3042446"/>
                <a:ext cx="416351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32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CINEMATIC EFFECTS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A18F62-95EE-49C7-A425-FE4A49BDE40C}"/>
                  </a:ext>
                </a:extLst>
              </p:cNvPr>
              <p:cNvSpPr txBox="1"/>
              <p:nvPr/>
            </p:nvSpPr>
            <p:spPr>
              <a:xfrm>
                <a:off x="7458200" y="3465948"/>
                <a:ext cx="487248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400" spc="300" dirty="0">
                    <a:solidFill>
                      <a:srgbClr val="FFC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ONLY USING POWERPOINT</a:t>
                </a:r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96C926D-1531-48FE-909B-BF5229216418}"/>
                </a:ext>
              </a:extLst>
            </p:cNvPr>
            <p:cNvSpPr/>
            <p:nvPr/>
          </p:nvSpPr>
          <p:spPr>
            <a:xfrm>
              <a:off x="0" y="0"/>
              <a:ext cx="12209335" cy="68959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7413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2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2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2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9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69" dur="2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200" fill="hold"/>
                                        <p:tgtEl>
                                          <p:spTgt spid="10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1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01037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GLASS">
            <a:extLst>
              <a:ext uri="{FF2B5EF4-FFF2-40B4-BE49-F238E27FC236}">
                <a16:creationId xmlns:a16="http://schemas.microsoft.com/office/drawing/2014/main" id="{A73279C1-52DF-4004-A339-D4D65571F9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/>
      </p:pic>
      <p:pic>
        <p:nvPicPr>
          <p:cNvPr id="11" name="PICTURE PLACEHOLDER GLASS">
            <a:extLst>
              <a:ext uri="{FF2B5EF4-FFF2-40B4-BE49-F238E27FC236}">
                <a16:creationId xmlns:a16="http://schemas.microsoft.com/office/drawing/2014/main" id="{C3CBCF77-F714-473A-9908-862491227E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3" b="7383"/>
          <a:stretch>
            <a:fillRect/>
          </a:stretch>
        </p:blipFill>
        <p:spPr/>
      </p:pic>
      <p:grpSp>
        <p:nvGrpSpPr>
          <p:cNvPr id="67" name="GROUP SQUARE LINE">
            <a:extLst>
              <a:ext uri="{FF2B5EF4-FFF2-40B4-BE49-F238E27FC236}">
                <a16:creationId xmlns:a16="http://schemas.microsoft.com/office/drawing/2014/main" id="{A2C4E756-3BB3-436C-9802-876C6CC21B99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D3B0B5D2-0E21-49CC-BD13-6E19E27B6FCD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88E3ED10-4E4C-4113-BC4E-E0B4BECBED77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480E819C-7EB2-4762-A741-EFFC2F253502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D67681FA-46E1-4724-85AD-456229861C1E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1654F4DA-D6D1-488A-B207-F3EDF543D349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315E710A-17DF-491E-88EB-E7D826A3B185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2" name="DUST">
            <a:extLst>
              <a:ext uri="{FF2B5EF4-FFF2-40B4-BE49-F238E27FC236}">
                <a16:creationId xmlns:a16="http://schemas.microsoft.com/office/drawing/2014/main" id="{FEC46DCA-33B2-4BAF-9E31-DEA5F25B3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57" name="DUST">
            <a:extLst>
              <a:ext uri="{FF2B5EF4-FFF2-40B4-BE49-F238E27FC236}">
                <a16:creationId xmlns:a16="http://schemas.microsoft.com/office/drawing/2014/main" id="{16DC3F6B-8564-4D7F-A915-0974EEFCB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13" name="PLUS PARTICLE">
            <a:extLst>
              <a:ext uri="{FF2B5EF4-FFF2-40B4-BE49-F238E27FC236}">
                <a16:creationId xmlns:a16="http://schemas.microsoft.com/office/drawing/2014/main" id="{956B10A1-25FB-4DBF-9B62-45B5CF4FB242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  <a:scene3d>
            <a:camera prst="perspectiveRelaxed"/>
            <a:lightRig rig="threePt" dir="t"/>
          </a:scene3d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9738AF-4840-4946-9394-339F050CDE29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BFD0CDF-920C-412E-9EEE-D65010498A12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97D9B6A-1C03-43FF-84D4-90427E527E54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CF81446-7F45-466E-B67A-6B92DA938FA5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78C516-71B1-4F27-AC21-FDEA7C8F8205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B6F540A-0F75-4B7B-9D35-5FC97240ACD5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64FAB7-1C84-4A13-8654-FCE04481FCC3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209355-E135-457C-895A-2F59957033BF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9842B1C-C52A-41AE-90A0-D9FDE507AF98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BA9FFD-2A54-42A7-A79B-E4AAD0E4B5CD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3A19292-47C4-4D92-8508-E33A87408960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1305A69-AAE7-47B7-A079-C6E88A68873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2E92FB-25F7-498A-A98A-AAD3AA327D4A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A62CBB-0D27-4EF1-8CCF-0EBA293F8619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6AC554-4610-4432-943C-7EA2AD2579E1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68F48F7-FB61-40D8-92B0-EB3D36423610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30" name="LINE">
            <a:extLst>
              <a:ext uri="{FF2B5EF4-FFF2-40B4-BE49-F238E27FC236}">
                <a16:creationId xmlns:a16="http://schemas.microsoft.com/office/drawing/2014/main" id="{D8E8694D-4355-40C3-A67C-6D84A237F984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78C2D2BF-F40D-4016-A366-8205ED94E027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4D189D51-0D78-4A05-AC24-CF73250479B4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BAE55FC7-09DC-4712-932B-D000EF7183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PLUS PARTICLE">
            <a:extLst>
              <a:ext uri="{FF2B5EF4-FFF2-40B4-BE49-F238E27FC236}">
                <a16:creationId xmlns:a16="http://schemas.microsoft.com/office/drawing/2014/main" id="{C817BF7C-EA82-436D-9644-2DCD1768C896}"/>
              </a:ext>
            </a:extLst>
          </p:cNvPr>
          <p:cNvGrpSpPr/>
          <p:nvPr/>
        </p:nvGrpSpPr>
        <p:grpSpPr>
          <a:xfrm>
            <a:off x="3385908" y="2432847"/>
            <a:ext cx="5502754" cy="2557616"/>
            <a:chOff x="1707165" y="1652588"/>
            <a:chExt cx="8860239" cy="4118134"/>
          </a:xfrm>
        </p:grpSpPr>
        <p:sp>
          <p:nvSpPr>
            <p:cNvPr id="40" name="Frame 39">
              <a:extLst>
                <a:ext uri="{FF2B5EF4-FFF2-40B4-BE49-F238E27FC236}">
                  <a16:creationId xmlns:a16="http://schemas.microsoft.com/office/drawing/2014/main" id="{0F3CA66C-9CAF-4AD5-8D87-A38FDB836945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id="{20E58888-0867-4D41-870A-726E741183FF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C0AEB1FF-09A6-4806-ADF7-9F31D1A58470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4" name="Frame 43">
              <a:extLst>
                <a:ext uri="{FF2B5EF4-FFF2-40B4-BE49-F238E27FC236}">
                  <a16:creationId xmlns:a16="http://schemas.microsoft.com/office/drawing/2014/main" id="{EB279A47-CA5A-43FA-AF19-35F612B048B9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7BCD64E0-6050-4B74-BF0D-29B016D6A474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3D478854-E373-4885-88B2-8D5970560070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1C2FAB19-11BE-4150-9BFC-4BC81862BB03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8" name="Plus Sign 47">
              <a:extLst>
                <a:ext uri="{FF2B5EF4-FFF2-40B4-BE49-F238E27FC236}">
                  <a16:creationId xmlns:a16="http://schemas.microsoft.com/office/drawing/2014/main" id="{8A9FAE7B-C1D0-4EC7-B839-6FDB26840023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Plus Sign 48">
              <a:extLst>
                <a:ext uri="{FF2B5EF4-FFF2-40B4-BE49-F238E27FC236}">
                  <a16:creationId xmlns:a16="http://schemas.microsoft.com/office/drawing/2014/main" id="{5079A59A-736B-4753-82A7-B81ADF180657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671F4916-A91E-4806-AEAA-2050B6EFDB82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EFBA4A6A-8D2C-4CB0-93E5-E784EF4F5812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0F4071E1-9805-4E55-99A0-CB1F73A6715C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B02249F9-972A-46A1-BD79-E248AE1BA47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8A444F7D-8244-4E70-B4C3-75B7567151F5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4E73258D-45CC-4CDE-A78F-F53A61C4E969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BFC1B8DC-6DE5-4AB9-8E00-E0999F354BD3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Plus Sign 57">
              <a:extLst>
                <a:ext uri="{FF2B5EF4-FFF2-40B4-BE49-F238E27FC236}">
                  <a16:creationId xmlns:a16="http://schemas.microsoft.com/office/drawing/2014/main" id="{C37B4F50-DDF1-46B4-8732-66874016A751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09DD69D5-9D22-482B-89B9-BABEB488AF66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WHITE LAYER">
            <a:extLst>
              <a:ext uri="{FF2B5EF4-FFF2-40B4-BE49-F238E27FC236}">
                <a16:creationId xmlns:a16="http://schemas.microsoft.com/office/drawing/2014/main" id="{A9AE1956-877D-45A9-B6DF-90AF887C044C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4" name="BLACK FRAME">
            <a:extLst>
              <a:ext uri="{FF2B5EF4-FFF2-40B4-BE49-F238E27FC236}">
                <a16:creationId xmlns:a16="http://schemas.microsoft.com/office/drawing/2014/main" id="{F4EB9932-D2FB-4320-8A1A-338EC2B91997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01F5AE7-B5D4-4961-AFBA-9C0916B67C9E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34F5BDE-A29E-48AD-8693-C12E9472543F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1" name="MAIN TEXT">
            <a:extLst>
              <a:ext uri="{FF2B5EF4-FFF2-40B4-BE49-F238E27FC236}">
                <a16:creationId xmlns:a16="http://schemas.microsoft.com/office/drawing/2014/main" id="{61DE07BE-4F47-4C4D-84C1-C4070532C082}"/>
              </a:ext>
            </a:extLst>
          </p:cNvPr>
          <p:cNvGrpSpPr/>
          <p:nvPr/>
        </p:nvGrpSpPr>
        <p:grpSpPr>
          <a:xfrm>
            <a:off x="3992033" y="2972596"/>
            <a:ext cx="4337213" cy="1096320"/>
            <a:chOff x="3992033" y="2972596"/>
            <a:chExt cx="4337213" cy="109632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775E5A4-F993-4B70-89AA-41B14369929F}"/>
                </a:ext>
              </a:extLst>
            </p:cNvPr>
            <p:cNvSpPr txBox="1"/>
            <p:nvPr/>
          </p:nvSpPr>
          <p:spPr>
            <a:xfrm>
              <a:off x="4394766" y="2972596"/>
              <a:ext cx="35317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ADDITIONAL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A374813-AE05-424A-B44F-25566771872F}"/>
                </a:ext>
              </a:extLst>
            </p:cNvPr>
            <p:cNvSpPr txBox="1"/>
            <p:nvPr/>
          </p:nvSpPr>
          <p:spPr>
            <a:xfrm>
              <a:off x="3992033" y="3484141"/>
              <a:ext cx="43372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spc="3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PLUGIN REQUIRED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47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2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0" presetClass="exit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8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2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2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2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6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7" dur="2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6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1" dur="2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820902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GLASS">
            <a:extLst>
              <a:ext uri="{FF2B5EF4-FFF2-40B4-BE49-F238E27FC236}">
                <a16:creationId xmlns:a16="http://schemas.microsoft.com/office/drawing/2014/main" id="{47D3EE52-AF2A-415A-9A6C-CFB85A2C51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/>
      </p:pic>
      <p:pic>
        <p:nvPicPr>
          <p:cNvPr id="13" name="PICTURE PLACEHOLDER GLASS">
            <a:extLst>
              <a:ext uri="{FF2B5EF4-FFF2-40B4-BE49-F238E27FC236}">
                <a16:creationId xmlns:a16="http://schemas.microsoft.com/office/drawing/2014/main" id="{9EC82667-334F-478F-A6FB-7E5D235D577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0" b="7490"/>
          <a:stretch>
            <a:fillRect/>
          </a:stretch>
        </p:blipFill>
        <p:spPr/>
      </p:pic>
      <p:grpSp>
        <p:nvGrpSpPr>
          <p:cNvPr id="96" name="GLASS SHAPE">
            <a:extLst>
              <a:ext uri="{FF2B5EF4-FFF2-40B4-BE49-F238E27FC236}">
                <a16:creationId xmlns:a16="http://schemas.microsoft.com/office/drawing/2014/main" id="{89990027-3981-4F0A-8D3F-43465A6B266E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97" name="Rectangle 96">
              <a:extLst>
                <a:ext uri="{FF2B5EF4-FFF2-40B4-BE49-F238E27FC236}">
                  <a16:creationId xmlns:a16="http://schemas.microsoft.com/office/drawing/2014/main" id="{8C7D1583-C9A9-4249-982B-384A355D518B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8" name="Rectangle 97">
              <a:extLst>
                <a:ext uri="{FF2B5EF4-FFF2-40B4-BE49-F238E27FC236}">
                  <a16:creationId xmlns:a16="http://schemas.microsoft.com/office/drawing/2014/main" id="{345D1871-06DF-409B-B7DC-5FD03DCA5FFA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9" name="Rectangle 98">
              <a:extLst>
                <a:ext uri="{FF2B5EF4-FFF2-40B4-BE49-F238E27FC236}">
                  <a16:creationId xmlns:a16="http://schemas.microsoft.com/office/drawing/2014/main" id="{A690EF6B-2B32-4D84-A130-76C6F310F604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0" name="Rectangle 99">
              <a:extLst>
                <a:ext uri="{FF2B5EF4-FFF2-40B4-BE49-F238E27FC236}">
                  <a16:creationId xmlns:a16="http://schemas.microsoft.com/office/drawing/2014/main" id="{D22725AC-97F6-45D5-8C90-C45CF987C330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1" name="Rectangle 100">
              <a:extLst>
                <a:ext uri="{FF2B5EF4-FFF2-40B4-BE49-F238E27FC236}">
                  <a16:creationId xmlns:a16="http://schemas.microsoft.com/office/drawing/2014/main" id="{CB5ADB24-FE1F-41E2-A3F0-498F601F4C10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102" name="Rectangle 101">
              <a:extLst>
                <a:ext uri="{FF2B5EF4-FFF2-40B4-BE49-F238E27FC236}">
                  <a16:creationId xmlns:a16="http://schemas.microsoft.com/office/drawing/2014/main" id="{2AC2C7A2-70B4-44BF-A13F-AD1F86CEF539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D6A9A9B4-276B-44CE-9DA4-7015333A3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D342B5FD-655D-436A-8630-BE8F09895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6" name="GROUP SQUARE LINE">
            <a:extLst>
              <a:ext uri="{FF2B5EF4-FFF2-40B4-BE49-F238E27FC236}">
                <a16:creationId xmlns:a16="http://schemas.microsoft.com/office/drawing/2014/main" id="{7FCAFE80-753E-4314-9293-CD09BF03D5B6}"/>
              </a:ext>
            </a:extLst>
          </p:cNvPr>
          <p:cNvGrpSpPr/>
          <p:nvPr/>
        </p:nvGrpSpPr>
        <p:grpSpPr>
          <a:xfrm>
            <a:off x="1010825" y="592918"/>
            <a:ext cx="11181175" cy="5814473"/>
            <a:chOff x="1010825" y="592918"/>
            <a:chExt cx="11181175" cy="581447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0D759A-BEE3-4376-BF44-F677A2AA729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FA47D2-173D-444E-99A8-0648C08D4C6E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ADEE8FD-4361-4DBB-9A0E-3498F35A0B69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387576-C66B-42AB-AEEE-0E8A82C1F1D2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4373461-616C-4176-A722-AB12D65CD349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73BCA5-C24E-4FC6-9576-6EF5B2841809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779D6C2-A4CC-4FB9-9A05-C659EACE6FE9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3F48465-C3A1-440D-BBF8-2308DE9566ED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ADDE035-32FA-4748-814F-C7D085B81C81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0F92C5E-DCC7-45C9-A406-F3334D397139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F254CC7-1C01-40A5-9CCA-A58AA41ABB2A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218EB3B-D727-4A53-A8A5-23E4848E79EF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2E495C1-B020-427A-9609-D7B38C91F15C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9CD8D07-2DAA-4CE8-B62D-2362521C95F8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552C18-FAD0-4971-B12D-80EED6C570A9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>
                    <a:alpha val="6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7" name="LINE">
            <a:extLst>
              <a:ext uri="{FF2B5EF4-FFF2-40B4-BE49-F238E27FC236}">
                <a16:creationId xmlns:a16="http://schemas.microsoft.com/office/drawing/2014/main" id="{3A0899C3-8950-4C57-B4BE-089892177BB9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B364AC3F-070F-4410-A876-31936145A6DF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AFEA72AF-F42B-465A-8349-2BA7A0073208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28C68151-8E48-45DC-9253-0EBA7961CD93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1" name="PLUS PARTICLE">
            <a:extLst>
              <a:ext uri="{FF2B5EF4-FFF2-40B4-BE49-F238E27FC236}">
                <a16:creationId xmlns:a16="http://schemas.microsoft.com/office/drawing/2014/main" id="{8A76A4BE-8884-4096-8529-0CA2A4FF7EC6}"/>
              </a:ext>
            </a:extLst>
          </p:cNvPr>
          <p:cNvGrpSpPr/>
          <p:nvPr/>
        </p:nvGrpSpPr>
        <p:grpSpPr>
          <a:xfrm>
            <a:off x="3674266" y="2566873"/>
            <a:ext cx="4926038" cy="2289564"/>
            <a:chOff x="1707165" y="1652588"/>
            <a:chExt cx="8860239" cy="4118134"/>
          </a:xfrm>
        </p:grpSpPr>
        <p:sp>
          <p:nvSpPr>
            <p:cNvPr id="52" name="Frame 51">
              <a:extLst>
                <a:ext uri="{FF2B5EF4-FFF2-40B4-BE49-F238E27FC236}">
                  <a16:creationId xmlns:a16="http://schemas.microsoft.com/office/drawing/2014/main" id="{F18D3888-7D66-42EA-877C-02B9CEE920A0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3" name="Frame 52">
              <a:extLst>
                <a:ext uri="{FF2B5EF4-FFF2-40B4-BE49-F238E27FC236}">
                  <a16:creationId xmlns:a16="http://schemas.microsoft.com/office/drawing/2014/main" id="{5CD1ACBE-071A-4961-B0C7-01346FFBA8B9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4" name="Frame 53">
              <a:extLst>
                <a:ext uri="{FF2B5EF4-FFF2-40B4-BE49-F238E27FC236}">
                  <a16:creationId xmlns:a16="http://schemas.microsoft.com/office/drawing/2014/main" id="{40837AF7-3AB2-4960-82B4-B1C22F57CD91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5" name="Frame 54">
              <a:extLst>
                <a:ext uri="{FF2B5EF4-FFF2-40B4-BE49-F238E27FC236}">
                  <a16:creationId xmlns:a16="http://schemas.microsoft.com/office/drawing/2014/main" id="{AE697CCD-4F00-44DD-B53C-E4737B785D97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6" name="Frame 55">
              <a:extLst>
                <a:ext uri="{FF2B5EF4-FFF2-40B4-BE49-F238E27FC236}">
                  <a16:creationId xmlns:a16="http://schemas.microsoft.com/office/drawing/2014/main" id="{341EB6EB-CE03-4B82-932C-42C56FF7C788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7" name="Frame 56">
              <a:extLst>
                <a:ext uri="{FF2B5EF4-FFF2-40B4-BE49-F238E27FC236}">
                  <a16:creationId xmlns:a16="http://schemas.microsoft.com/office/drawing/2014/main" id="{BF3B2E1B-CBCD-445B-A337-3983C7DEEEEF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8" name="Frame 57">
              <a:extLst>
                <a:ext uri="{FF2B5EF4-FFF2-40B4-BE49-F238E27FC236}">
                  <a16:creationId xmlns:a16="http://schemas.microsoft.com/office/drawing/2014/main" id="{230FA178-BEA2-45DE-AEC4-21BD4F6567E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9" name="Plus Sign 58">
              <a:extLst>
                <a:ext uri="{FF2B5EF4-FFF2-40B4-BE49-F238E27FC236}">
                  <a16:creationId xmlns:a16="http://schemas.microsoft.com/office/drawing/2014/main" id="{5EE0B25C-E562-4432-9492-1FFA1E861DEB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04D58AC8-1C03-4E2A-A0C5-728E035AC886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5949143E-34F6-46E4-9C28-CC87FBED3455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Plus Sign 61">
              <a:extLst>
                <a:ext uri="{FF2B5EF4-FFF2-40B4-BE49-F238E27FC236}">
                  <a16:creationId xmlns:a16="http://schemas.microsoft.com/office/drawing/2014/main" id="{F856F590-44BC-4663-92C8-65834B6F4743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Plus Sign 62">
              <a:extLst>
                <a:ext uri="{FF2B5EF4-FFF2-40B4-BE49-F238E27FC236}">
                  <a16:creationId xmlns:a16="http://schemas.microsoft.com/office/drawing/2014/main" id="{E858E7C4-C8DC-4B03-9F80-29C7F6F1E144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Plus Sign 63">
              <a:extLst>
                <a:ext uri="{FF2B5EF4-FFF2-40B4-BE49-F238E27FC236}">
                  <a16:creationId xmlns:a16="http://schemas.microsoft.com/office/drawing/2014/main" id="{A3946654-088F-44F6-B8A0-28E6B2320EB4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Plus Sign 64">
              <a:extLst>
                <a:ext uri="{FF2B5EF4-FFF2-40B4-BE49-F238E27FC236}">
                  <a16:creationId xmlns:a16="http://schemas.microsoft.com/office/drawing/2014/main" id="{0B8C4565-48A2-4DEC-AAE0-CB054FF913D9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Plus Sign 65">
              <a:extLst>
                <a:ext uri="{FF2B5EF4-FFF2-40B4-BE49-F238E27FC236}">
                  <a16:creationId xmlns:a16="http://schemas.microsoft.com/office/drawing/2014/main" id="{54AC21D7-10E8-4CF8-84E5-1225C556A60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7" name="Plus Sign 66">
              <a:extLst>
                <a:ext uri="{FF2B5EF4-FFF2-40B4-BE49-F238E27FC236}">
                  <a16:creationId xmlns:a16="http://schemas.microsoft.com/office/drawing/2014/main" id="{30140766-CDA5-46D3-A84F-C5FDE271AC0E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B064FF4C-419C-41EC-BD2F-5C0A334F9186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2D138927-2B2E-4F4D-AAEE-176991C9B23D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0" name="PLUS PARTICLE">
            <a:extLst>
              <a:ext uri="{FF2B5EF4-FFF2-40B4-BE49-F238E27FC236}">
                <a16:creationId xmlns:a16="http://schemas.microsoft.com/office/drawing/2014/main" id="{E9F92FAF-B614-4083-880A-BEAF4A1576CA}"/>
              </a:ext>
            </a:extLst>
          </p:cNvPr>
          <p:cNvGrpSpPr/>
          <p:nvPr/>
        </p:nvGrpSpPr>
        <p:grpSpPr>
          <a:xfrm>
            <a:off x="4275309" y="2927797"/>
            <a:ext cx="4028752" cy="1872516"/>
            <a:chOff x="1707165" y="1652588"/>
            <a:chExt cx="8860239" cy="4118134"/>
          </a:xfrm>
          <a:solidFill>
            <a:schemeClr val="bg1">
              <a:alpha val="47000"/>
            </a:schemeClr>
          </a:solidFill>
        </p:grpSpPr>
        <p:sp>
          <p:nvSpPr>
            <p:cNvPr id="71" name="Frame 70">
              <a:extLst>
                <a:ext uri="{FF2B5EF4-FFF2-40B4-BE49-F238E27FC236}">
                  <a16:creationId xmlns:a16="http://schemas.microsoft.com/office/drawing/2014/main" id="{35BB9EDC-43C9-4269-8D33-B733BC363490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4C386316-93ED-46D7-A81A-51949D0EA2F0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3" name="Frame 72">
              <a:extLst>
                <a:ext uri="{FF2B5EF4-FFF2-40B4-BE49-F238E27FC236}">
                  <a16:creationId xmlns:a16="http://schemas.microsoft.com/office/drawing/2014/main" id="{BAB5A57D-9A12-46C7-B83A-10DC0DE2ADBA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4" name="Frame 73">
              <a:extLst>
                <a:ext uri="{FF2B5EF4-FFF2-40B4-BE49-F238E27FC236}">
                  <a16:creationId xmlns:a16="http://schemas.microsoft.com/office/drawing/2014/main" id="{47C90A95-593E-44FC-80A0-125E14D7D34A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5" name="Frame 74">
              <a:extLst>
                <a:ext uri="{FF2B5EF4-FFF2-40B4-BE49-F238E27FC236}">
                  <a16:creationId xmlns:a16="http://schemas.microsoft.com/office/drawing/2014/main" id="{1152F3A2-B66F-4078-93A8-27FA2B464573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6" name="Frame 75">
              <a:extLst>
                <a:ext uri="{FF2B5EF4-FFF2-40B4-BE49-F238E27FC236}">
                  <a16:creationId xmlns:a16="http://schemas.microsoft.com/office/drawing/2014/main" id="{694CCCAB-2955-4A25-8402-7A2CA3681BB8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7" name="Frame 76">
              <a:extLst>
                <a:ext uri="{FF2B5EF4-FFF2-40B4-BE49-F238E27FC236}">
                  <a16:creationId xmlns:a16="http://schemas.microsoft.com/office/drawing/2014/main" id="{739F06D9-A5A3-47E7-BBB2-AF607EBC0362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76815E14-3070-4B72-943F-36E37DA9FCEB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9" name="Plus Sign 78">
              <a:extLst>
                <a:ext uri="{FF2B5EF4-FFF2-40B4-BE49-F238E27FC236}">
                  <a16:creationId xmlns:a16="http://schemas.microsoft.com/office/drawing/2014/main" id="{C5F563B3-E310-42CB-8BE7-0E46C2B7347A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0" name="Plus Sign 79">
              <a:extLst>
                <a:ext uri="{FF2B5EF4-FFF2-40B4-BE49-F238E27FC236}">
                  <a16:creationId xmlns:a16="http://schemas.microsoft.com/office/drawing/2014/main" id="{89C141D8-D60D-438D-88BC-73733D8DF396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B51160A8-DDE3-4814-AF55-751B3D0B7743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58FEC82D-F41C-472E-A671-18830C5D31B4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Plus Sign 82">
              <a:extLst>
                <a:ext uri="{FF2B5EF4-FFF2-40B4-BE49-F238E27FC236}">
                  <a16:creationId xmlns:a16="http://schemas.microsoft.com/office/drawing/2014/main" id="{382AB858-E419-44EC-B489-24680B6AAB5A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Plus Sign 83">
              <a:extLst>
                <a:ext uri="{FF2B5EF4-FFF2-40B4-BE49-F238E27FC236}">
                  <a16:creationId xmlns:a16="http://schemas.microsoft.com/office/drawing/2014/main" id="{55C29B76-7DCB-4154-BC52-B33CEBC36A6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Plus Sign 84">
              <a:extLst>
                <a:ext uri="{FF2B5EF4-FFF2-40B4-BE49-F238E27FC236}">
                  <a16:creationId xmlns:a16="http://schemas.microsoft.com/office/drawing/2014/main" id="{3BCFCA67-1414-420D-B329-EA86E98AE7AF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Plus Sign 85">
              <a:extLst>
                <a:ext uri="{FF2B5EF4-FFF2-40B4-BE49-F238E27FC236}">
                  <a16:creationId xmlns:a16="http://schemas.microsoft.com/office/drawing/2014/main" id="{84241207-E05B-4B9B-A380-DC752BBEF93C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Plus Sign 86">
              <a:extLst>
                <a:ext uri="{FF2B5EF4-FFF2-40B4-BE49-F238E27FC236}">
                  <a16:creationId xmlns:a16="http://schemas.microsoft.com/office/drawing/2014/main" id="{07E66604-6AB1-4B93-98BA-E69A9DDC9FB6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Plus Sign 87">
              <a:extLst>
                <a:ext uri="{FF2B5EF4-FFF2-40B4-BE49-F238E27FC236}">
                  <a16:creationId xmlns:a16="http://schemas.microsoft.com/office/drawing/2014/main" id="{20648A4D-2CC6-4D29-BA8A-109B299CAEEA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9" name="WHITE LAYER">
            <a:extLst>
              <a:ext uri="{FF2B5EF4-FFF2-40B4-BE49-F238E27FC236}">
                <a16:creationId xmlns:a16="http://schemas.microsoft.com/office/drawing/2014/main" id="{9E30818A-6F8D-473E-979F-BAA259C178E5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3" name="BLACK FRAME">
            <a:extLst>
              <a:ext uri="{FF2B5EF4-FFF2-40B4-BE49-F238E27FC236}">
                <a16:creationId xmlns:a16="http://schemas.microsoft.com/office/drawing/2014/main" id="{C0775F33-0AE2-42F9-B06D-14154709A7CF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9F6ABB1-B40D-4515-A5FA-7284D653EEF2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49C9E64-3073-48F2-92A6-AE8E25354FA9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0" name="MAIN TEXT">
            <a:extLst>
              <a:ext uri="{FF2B5EF4-FFF2-40B4-BE49-F238E27FC236}">
                <a16:creationId xmlns:a16="http://schemas.microsoft.com/office/drawing/2014/main" id="{724994CC-698D-45CB-90EA-AC9956669433}"/>
              </a:ext>
            </a:extLst>
          </p:cNvPr>
          <p:cNvGrpSpPr/>
          <p:nvPr/>
        </p:nvGrpSpPr>
        <p:grpSpPr>
          <a:xfrm>
            <a:off x="4039511" y="2769079"/>
            <a:ext cx="4242252" cy="1096320"/>
            <a:chOff x="4039511" y="2972596"/>
            <a:chExt cx="4242252" cy="10963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55DBAF4-B056-4F91-A0A2-F2765A95E60B}"/>
                </a:ext>
              </a:extLst>
            </p:cNvPr>
            <p:cNvSpPr txBox="1"/>
            <p:nvPr/>
          </p:nvSpPr>
          <p:spPr>
            <a:xfrm>
              <a:off x="4039511" y="2972596"/>
              <a:ext cx="4242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MODERN PARALLAX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1706A3-0DCC-4B7A-8EE2-1BFAD3516C6D}"/>
                </a:ext>
              </a:extLst>
            </p:cNvPr>
            <p:cNvSpPr txBox="1"/>
            <p:nvPr/>
          </p:nvSpPr>
          <p:spPr>
            <a:xfrm>
              <a:off x="4157433" y="3484141"/>
              <a:ext cx="40064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spc="3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VIDEO TEMPLATE</a:t>
              </a:r>
            </a:p>
          </p:txBody>
        </p:sp>
      </p:grpSp>
      <p:grpSp>
        <p:nvGrpSpPr>
          <p:cNvPr id="9" name="YELLOW FRAME">
            <a:extLst>
              <a:ext uri="{FF2B5EF4-FFF2-40B4-BE49-F238E27FC236}">
                <a16:creationId xmlns:a16="http://schemas.microsoft.com/office/drawing/2014/main" id="{1711A079-6D11-4EC1-AB6C-4D5BE0B8EF7E}"/>
              </a:ext>
            </a:extLst>
          </p:cNvPr>
          <p:cNvGrpSpPr/>
          <p:nvPr/>
        </p:nvGrpSpPr>
        <p:grpSpPr>
          <a:xfrm>
            <a:off x="3861745" y="2631589"/>
            <a:ext cx="4686807" cy="1286480"/>
            <a:chOff x="3861745" y="2631589"/>
            <a:chExt cx="4686807" cy="1286480"/>
          </a:xfrm>
        </p:grpSpPr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A69962F2-B265-4F8B-A67C-D7C74EA54A1E}"/>
                </a:ext>
              </a:extLst>
            </p:cNvPr>
            <p:cNvSpPr/>
            <p:nvPr/>
          </p:nvSpPr>
          <p:spPr>
            <a:xfrm>
              <a:off x="3861745" y="2631589"/>
              <a:ext cx="718994" cy="707009"/>
            </a:xfrm>
            <a:prstGeom prst="halfFrame">
              <a:avLst>
                <a:gd name="adj1" fmla="val 7721"/>
                <a:gd name="adj2" fmla="val 772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3" name="Half Frame 92">
              <a:extLst>
                <a:ext uri="{FF2B5EF4-FFF2-40B4-BE49-F238E27FC236}">
                  <a16:creationId xmlns:a16="http://schemas.microsoft.com/office/drawing/2014/main" id="{A0722A6D-BDD4-48CF-AD0C-4DE10A1E3940}"/>
                </a:ext>
              </a:extLst>
            </p:cNvPr>
            <p:cNvSpPr/>
            <p:nvPr/>
          </p:nvSpPr>
          <p:spPr>
            <a:xfrm flipH="1" flipV="1">
              <a:off x="7829558" y="3184783"/>
              <a:ext cx="718994" cy="733286"/>
            </a:xfrm>
            <a:prstGeom prst="halfFrame">
              <a:avLst>
                <a:gd name="adj1" fmla="val 8604"/>
                <a:gd name="adj2" fmla="val 8604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33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1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1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1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200" fill="hold"/>
                                        <p:tgtEl>
                                          <p:spTgt spid="9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9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7" dur="2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2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1" dur="2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200" fill="hold"/>
                                        <p:tgtEl>
                                          <p:spTgt spid="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5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LAYER">
            <a:extLst>
              <a:ext uri="{FF2B5EF4-FFF2-40B4-BE49-F238E27FC236}">
                <a16:creationId xmlns:a16="http://schemas.microsoft.com/office/drawing/2014/main" id="{DD177E93-1E5D-4405-933E-E287FBC6E7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PICTURE PLACEHOLDER MAIN">
            <a:extLst>
              <a:ext uri="{FF2B5EF4-FFF2-40B4-BE49-F238E27FC236}">
                <a16:creationId xmlns:a16="http://schemas.microsoft.com/office/drawing/2014/main" id="{44B120B5-4DDD-4A69-91BD-03CAFE90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48135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GLASS">
            <a:extLst>
              <a:ext uri="{FF2B5EF4-FFF2-40B4-BE49-F238E27FC236}">
                <a16:creationId xmlns:a16="http://schemas.microsoft.com/office/drawing/2014/main" id="{904A1CFB-7235-483B-909F-B310B690BB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/>
      </p:pic>
      <p:pic>
        <p:nvPicPr>
          <p:cNvPr id="13" name="PICTURE PLACEHOLDER GLASS">
            <a:extLst>
              <a:ext uri="{FF2B5EF4-FFF2-40B4-BE49-F238E27FC236}">
                <a16:creationId xmlns:a16="http://schemas.microsoft.com/office/drawing/2014/main" id="{CB9D94E0-D870-4F67-A13E-6A752F820D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3" b="7383"/>
          <a:stretch>
            <a:fillRect/>
          </a:stretch>
        </p:blipFill>
        <p:spPr/>
      </p:pic>
      <p:grpSp>
        <p:nvGrpSpPr>
          <p:cNvPr id="86" name="GLASS SHAPE">
            <a:extLst>
              <a:ext uri="{FF2B5EF4-FFF2-40B4-BE49-F238E27FC236}">
                <a16:creationId xmlns:a16="http://schemas.microsoft.com/office/drawing/2014/main" id="{D08CDE1F-91B8-4273-AA5C-9026753ED25F}"/>
              </a:ext>
            </a:extLst>
          </p:cNvPr>
          <p:cNvGrpSpPr/>
          <p:nvPr/>
        </p:nvGrpSpPr>
        <p:grpSpPr>
          <a:xfrm>
            <a:off x="-18310" y="8030"/>
            <a:ext cx="12253129" cy="6867555"/>
            <a:chOff x="-18310" y="8030"/>
            <a:chExt cx="12253129" cy="6867555"/>
          </a:xfrm>
        </p:grpSpPr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8977A628-F2EA-4CD4-88AB-A050A187B0D7}"/>
                </a:ext>
              </a:extLst>
            </p:cNvPr>
            <p:cNvSpPr/>
            <p:nvPr/>
          </p:nvSpPr>
          <p:spPr>
            <a:xfrm>
              <a:off x="574091" y="3868577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06383871-7E0D-46DA-98F0-C17703CC628B}"/>
                </a:ext>
              </a:extLst>
            </p:cNvPr>
            <p:cNvSpPr/>
            <p:nvPr/>
          </p:nvSpPr>
          <p:spPr>
            <a:xfrm>
              <a:off x="-18310" y="8030"/>
              <a:ext cx="4210786" cy="4066849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496774AD-B3D5-42F4-A978-2EC6E44DA372}"/>
                </a:ext>
              </a:extLst>
            </p:cNvPr>
            <p:cNvSpPr/>
            <p:nvPr/>
          </p:nvSpPr>
          <p:spPr>
            <a:xfrm>
              <a:off x="0" y="557588"/>
              <a:ext cx="1410569" cy="6317997"/>
            </a:xfrm>
            <a:prstGeom prst="rect">
              <a:avLst/>
            </a:prstGeom>
            <a:ln>
              <a:noFill/>
            </a:ln>
            <a:effectLst>
              <a:outerShdw blurRad="508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58A4CA3E-E7F5-4CA9-B84B-54C9C8221C24}"/>
                </a:ext>
              </a:extLst>
            </p:cNvPr>
            <p:cNvSpPr/>
            <p:nvPr/>
          </p:nvSpPr>
          <p:spPr>
            <a:xfrm>
              <a:off x="9549135" y="2228802"/>
              <a:ext cx="2685684" cy="2989423"/>
            </a:xfrm>
            <a:prstGeom prst="rect">
              <a:avLst/>
            </a:prstGeom>
            <a:ln>
              <a:noFill/>
            </a:ln>
            <a:effectLst>
              <a:outerShdw blurRad="508000" dist="38100" dir="8100000" sx="106000" sy="106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3C6A1395-A213-400B-8874-A2E3F178622A}"/>
                </a:ext>
              </a:extLst>
            </p:cNvPr>
            <p:cNvSpPr/>
            <p:nvPr/>
          </p:nvSpPr>
          <p:spPr>
            <a:xfrm>
              <a:off x="5943388" y="8030"/>
              <a:ext cx="6248611" cy="2274458"/>
            </a:xfrm>
            <a:prstGeom prst="rect">
              <a:avLst/>
            </a:prstGeom>
            <a:ln>
              <a:noFill/>
            </a:ln>
            <a:effectLst>
              <a:outerShdw blurRad="5207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 useBgFill="1">
          <p:nvSpPr>
            <p:cNvPr id="92" name="Rectangle 91">
              <a:extLst>
                <a:ext uri="{FF2B5EF4-FFF2-40B4-BE49-F238E27FC236}">
                  <a16:creationId xmlns:a16="http://schemas.microsoft.com/office/drawing/2014/main" id="{FE9BD17A-A9D6-4DA2-BAF0-8F865CA1F714}"/>
                </a:ext>
              </a:extLst>
            </p:cNvPr>
            <p:cNvSpPr/>
            <p:nvPr/>
          </p:nvSpPr>
          <p:spPr>
            <a:xfrm>
              <a:off x="8525115" y="5294431"/>
              <a:ext cx="3666884" cy="1479097"/>
            </a:xfrm>
            <a:prstGeom prst="rect">
              <a:avLst/>
            </a:prstGeom>
            <a:ln>
              <a:noFill/>
            </a:ln>
            <a:effectLst>
              <a:outerShdw blurRad="368300" dist="38100" dir="8100000" sx="104000" sy="104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9" name="DUST">
            <a:extLst>
              <a:ext uri="{FF2B5EF4-FFF2-40B4-BE49-F238E27FC236}">
                <a16:creationId xmlns:a16="http://schemas.microsoft.com/office/drawing/2014/main" id="{81F6E663-841C-40E3-BC26-F33FFC092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35" y="-1244351"/>
            <a:ext cx="12462270" cy="9346702"/>
          </a:xfrm>
          <a:prstGeom prst="rect">
            <a:avLst/>
          </a:prstGeom>
        </p:spPr>
      </p:pic>
      <p:pic>
        <p:nvPicPr>
          <p:cNvPr id="20" name="DUST">
            <a:extLst>
              <a:ext uri="{FF2B5EF4-FFF2-40B4-BE49-F238E27FC236}">
                <a16:creationId xmlns:a16="http://schemas.microsoft.com/office/drawing/2014/main" id="{C1C42134-FC28-419D-9C0E-1288B0C93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756">
            <a:off x="-2258647" y="-2819400"/>
            <a:ext cx="16709294" cy="12531970"/>
          </a:xfrm>
          <a:prstGeom prst="rect">
            <a:avLst/>
          </a:prstGeom>
        </p:spPr>
      </p:pic>
      <p:grpSp>
        <p:nvGrpSpPr>
          <p:cNvPr id="22" name="GROUP SQUARE LINE">
            <a:extLst>
              <a:ext uri="{FF2B5EF4-FFF2-40B4-BE49-F238E27FC236}">
                <a16:creationId xmlns:a16="http://schemas.microsoft.com/office/drawing/2014/main" id="{4F56AF7A-FBAB-4F28-8700-3EA8228F1DDA}"/>
              </a:ext>
            </a:extLst>
          </p:cNvPr>
          <p:cNvGrpSpPr/>
          <p:nvPr/>
        </p:nvGrpSpPr>
        <p:grpSpPr>
          <a:xfrm>
            <a:off x="505412" y="557588"/>
            <a:ext cx="11181175" cy="5814473"/>
            <a:chOff x="1010825" y="592918"/>
            <a:chExt cx="11181175" cy="58144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6BB0A7-2763-4E50-8822-904C357E88CA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05854D3-531E-491C-BB75-7B7B8D6C0998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700126-849C-44F7-92AF-96316843169B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854A9-20AB-4E4A-BF35-E22F2426BF66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8923AE-3FD3-4D9E-ACD2-9A93C1E4FCC0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61406AF-D6D1-497F-9AB6-808C5D2A9F6D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813E43-2D3D-4F22-A95E-ED3127CD9682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7B368A-AC66-4E9D-A851-422E3351056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6DC5DE-919C-4A0D-B48C-03386FF61565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905A29-26D0-4D08-94FC-CB31F5D3249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94197D8-63DD-4BA0-BF55-AF6A41EF0CF7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E6C9A78-0C78-4BE8-817B-2428F22E3107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4526B3-115E-4892-A3DE-B5D0E2EAB73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F83B0B-33E1-443A-9884-59818360F30C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FB181F-1272-4AB6-A81D-5616EC908504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39" name="PLUS PARTICLE">
            <a:extLst>
              <a:ext uri="{FF2B5EF4-FFF2-40B4-BE49-F238E27FC236}">
                <a16:creationId xmlns:a16="http://schemas.microsoft.com/office/drawing/2014/main" id="{BA5AFD11-318E-4D7F-B8BE-A7EA4AD183BD}"/>
              </a:ext>
            </a:extLst>
          </p:cNvPr>
          <p:cNvGrpSpPr/>
          <p:nvPr/>
        </p:nvGrpSpPr>
        <p:grpSpPr>
          <a:xfrm>
            <a:off x="-2747313" y="-1244352"/>
            <a:ext cx="17973620" cy="9346704"/>
            <a:chOff x="1010825" y="592918"/>
            <a:chExt cx="11181175" cy="58144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F9904D-FBF1-41A9-A6CE-7A79E4735700}"/>
                </a:ext>
              </a:extLst>
            </p:cNvPr>
            <p:cNvGrpSpPr/>
            <p:nvPr/>
          </p:nvGrpSpPr>
          <p:grpSpPr>
            <a:xfrm>
              <a:off x="1010825" y="837253"/>
              <a:ext cx="4704175" cy="5570138"/>
              <a:chOff x="1010825" y="984738"/>
              <a:chExt cx="4704175" cy="5570138"/>
            </a:xfrm>
            <a:scene3d>
              <a:camera prst="perspectiveHeroicExtremeRightFacing"/>
              <a:lightRig rig="threePt" dir="t"/>
            </a:scene3d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08051A8-A129-4A84-ACAA-9AD48FA144D1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0E7368F-2EB5-4D21-BA69-BA2D915B1D62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114A7BF-C18E-42EA-9516-1FA114228729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BEF69AB-4B0C-488F-A261-8C414F3ACCE6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28869CC-8A9F-4857-BFCE-D23BADEB2C2E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3D925-F568-4598-B6E0-36A574F7E92F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180FFC6-56F5-47D4-88A7-57E4CEEB5CDA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65C45C-906D-4D0B-9AD5-CC4770C7BC1C}"/>
                </a:ext>
              </a:extLst>
            </p:cNvPr>
            <p:cNvGrpSpPr/>
            <p:nvPr/>
          </p:nvGrpSpPr>
          <p:grpSpPr>
            <a:xfrm>
              <a:off x="7487825" y="592918"/>
              <a:ext cx="4704175" cy="5570138"/>
              <a:chOff x="1010825" y="984738"/>
              <a:chExt cx="4704175" cy="5570138"/>
            </a:xfrm>
            <a:scene3d>
              <a:camera prst="perspectiveHeroicExtremeLeftFacing"/>
              <a:lightRig rig="threePt" dir="t"/>
            </a:scene3d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A7896DB-3020-43C7-96C1-6880F7749E3B}"/>
                  </a:ext>
                </a:extLst>
              </p:cNvPr>
              <p:cNvSpPr/>
              <p:nvPr/>
            </p:nvSpPr>
            <p:spPr>
              <a:xfrm>
                <a:off x="1727820" y="1716988"/>
                <a:ext cx="2608206" cy="2529790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AF107A1-9870-4637-B4DE-157FC943974C}"/>
                  </a:ext>
                </a:extLst>
              </p:cNvPr>
              <p:cNvSpPr/>
              <p:nvPr/>
            </p:nvSpPr>
            <p:spPr>
              <a:xfrm>
                <a:off x="4496631" y="4219301"/>
                <a:ext cx="1218369" cy="1181739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326CD7-C797-405A-A54A-6D70F222EF70}"/>
                  </a:ext>
                </a:extLst>
              </p:cNvPr>
              <p:cNvSpPr/>
              <p:nvPr/>
            </p:nvSpPr>
            <p:spPr>
              <a:xfrm>
                <a:off x="4458813" y="984738"/>
                <a:ext cx="641626" cy="62233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C015706-EA64-4736-A27A-123439FFC128}"/>
                  </a:ext>
                </a:extLst>
              </p:cNvPr>
              <p:cNvSpPr/>
              <p:nvPr/>
            </p:nvSpPr>
            <p:spPr>
              <a:xfrm>
                <a:off x="1010825" y="990546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083FA19-6C83-45D3-AD22-DB7AF2946DA1}"/>
                  </a:ext>
                </a:extLst>
              </p:cNvPr>
              <p:cNvSpPr/>
              <p:nvPr/>
            </p:nvSpPr>
            <p:spPr>
              <a:xfrm>
                <a:off x="1096839" y="4275278"/>
                <a:ext cx="423761" cy="411021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8E9E6C-31B2-4162-8904-C96125B2415E}"/>
                  </a:ext>
                </a:extLst>
              </p:cNvPr>
              <p:cNvSpPr/>
              <p:nvPr/>
            </p:nvSpPr>
            <p:spPr>
              <a:xfrm>
                <a:off x="1915982" y="5134709"/>
                <a:ext cx="793873" cy="770006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4982F4F-5278-4964-8418-5F89D0791E2C}"/>
                  </a:ext>
                </a:extLst>
              </p:cNvPr>
              <p:cNvSpPr/>
              <p:nvPr/>
            </p:nvSpPr>
            <p:spPr>
              <a:xfrm>
                <a:off x="2917075" y="5429308"/>
                <a:ext cx="1160456" cy="1125568"/>
              </a:xfrm>
              <a:prstGeom prst="rect">
                <a:avLst/>
              </a:prstGeom>
              <a:noFill/>
              <a:ln w="98425">
                <a:solidFill>
                  <a:schemeClr val="bg1"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8DE7405A-C200-446B-BA8F-E963B32C92F0}"/>
              </a:ext>
            </a:extLst>
          </p:cNvPr>
          <p:cNvSpPr/>
          <p:nvPr/>
        </p:nvSpPr>
        <p:spPr>
          <a:xfrm>
            <a:off x="990082" y="206263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D88DB054-AB5F-445F-A8CA-2E96907D5D96}"/>
              </a:ext>
            </a:extLst>
          </p:cNvPr>
          <p:cNvSpPr/>
          <p:nvPr/>
        </p:nvSpPr>
        <p:spPr>
          <a:xfrm>
            <a:off x="6359853" y="1069437"/>
            <a:ext cx="4373040" cy="3841342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DE1A1C1B-219A-41E9-920C-AA6FBFDD8185}"/>
              </a:ext>
            </a:extLst>
          </p:cNvPr>
          <p:cNvSpPr/>
          <p:nvPr/>
        </p:nvSpPr>
        <p:spPr>
          <a:xfrm>
            <a:off x="3274640" y="3255146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9BA9DF6E-FDF2-4BE9-8CE1-4AD3D124B7E8}"/>
              </a:ext>
            </a:extLst>
          </p:cNvPr>
          <p:cNvSpPr/>
          <p:nvPr/>
        </p:nvSpPr>
        <p:spPr>
          <a:xfrm>
            <a:off x="8730115" y="323390"/>
            <a:ext cx="3035831" cy="2666718"/>
          </a:xfrm>
          <a:prstGeom prst="rect">
            <a:avLst/>
          </a:prstGeom>
          <a:noFill/>
          <a:ln>
            <a:solidFill>
              <a:schemeClr val="bg1"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0" name="PLUS PARTICLEA">
            <a:extLst>
              <a:ext uri="{FF2B5EF4-FFF2-40B4-BE49-F238E27FC236}">
                <a16:creationId xmlns:a16="http://schemas.microsoft.com/office/drawing/2014/main" id="{65F697FA-E1E9-4A10-8ABF-79E0D91E7B6C}"/>
              </a:ext>
            </a:extLst>
          </p:cNvPr>
          <p:cNvGrpSpPr/>
          <p:nvPr/>
        </p:nvGrpSpPr>
        <p:grpSpPr>
          <a:xfrm>
            <a:off x="4124765" y="2776260"/>
            <a:ext cx="4025040" cy="1870790"/>
            <a:chOff x="1707165" y="1652588"/>
            <a:chExt cx="8860239" cy="4118134"/>
          </a:xfrm>
          <a:solidFill>
            <a:schemeClr val="bg1">
              <a:alpha val="45000"/>
            </a:schemeClr>
          </a:solidFill>
        </p:grpSpPr>
        <p:sp>
          <p:nvSpPr>
            <p:cNvPr id="61" name="Frame 60">
              <a:extLst>
                <a:ext uri="{FF2B5EF4-FFF2-40B4-BE49-F238E27FC236}">
                  <a16:creationId xmlns:a16="http://schemas.microsoft.com/office/drawing/2014/main" id="{11BFCD59-4AF2-4ACC-9941-10C06B5D4DD3}"/>
                </a:ext>
              </a:extLst>
            </p:cNvPr>
            <p:cNvSpPr/>
            <p:nvPr/>
          </p:nvSpPr>
          <p:spPr>
            <a:xfrm>
              <a:off x="1893094" y="165258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2" name="Frame 61">
              <a:extLst>
                <a:ext uri="{FF2B5EF4-FFF2-40B4-BE49-F238E27FC236}">
                  <a16:creationId xmlns:a16="http://schemas.microsoft.com/office/drawing/2014/main" id="{C608349A-4D92-4E9B-A48D-36E935966142}"/>
                </a:ext>
              </a:extLst>
            </p:cNvPr>
            <p:cNvSpPr/>
            <p:nvPr/>
          </p:nvSpPr>
          <p:spPr>
            <a:xfrm>
              <a:off x="10227197" y="2384108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09476934-8C14-4F2A-94B1-F145E971304B}"/>
                </a:ext>
              </a:extLst>
            </p:cNvPr>
            <p:cNvSpPr/>
            <p:nvPr/>
          </p:nvSpPr>
          <p:spPr>
            <a:xfrm flipH="1">
              <a:off x="6582941" y="2717074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BD74C9FD-1DCC-429A-8543-0A12D56EA520}"/>
                </a:ext>
              </a:extLst>
            </p:cNvPr>
            <p:cNvSpPr/>
            <p:nvPr/>
          </p:nvSpPr>
          <p:spPr>
            <a:xfrm>
              <a:off x="1748382" y="5388566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8093E012-B75D-4A2E-8820-C6914015E457}"/>
                </a:ext>
              </a:extLst>
            </p:cNvPr>
            <p:cNvSpPr/>
            <p:nvPr/>
          </p:nvSpPr>
          <p:spPr>
            <a:xfrm>
              <a:off x="9011331" y="4088674"/>
              <a:ext cx="226898" cy="222069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526C4813-05A6-4685-8B02-7FD854B7625A}"/>
                </a:ext>
              </a:extLst>
            </p:cNvPr>
            <p:cNvSpPr/>
            <p:nvPr/>
          </p:nvSpPr>
          <p:spPr>
            <a:xfrm flipH="1">
              <a:off x="3055969" y="2436360"/>
              <a:ext cx="300166" cy="293777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Frame 66">
              <a:extLst>
                <a:ext uri="{FF2B5EF4-FFF2-40B4-BE49-F238E27FC236}">
                  <a16:creationId xmlns:a16="http://schemas.microsoft.com/office/drawing/2014/main" id="{4F6A50BA-9E57-454D-B48F-FDB783CD0A1F}"/>
                </a:ext>
              </a:extLst>
            </p:cNvPr>
            <p:cNvSpPr/>
            <p:nvPr/>
          </p:nvSpPr>
          <p:spPr>
            <a:xfrm>
              <a:off x="8436564" y="5414691"/>
              <a:ext cx="340207" cy="332966"/>
            </a:xfrm>
            <a:prstGeom prst="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1A58D253-E4C4-4824-AC5A-2100B52EF6C9}"/>
                </a:ext>
              </a:extLst>
            </p:cNvPr>
            <p:cNvSpPr/>
            <p:nvPr/>
          </p:nvSpPr>
          <p:spPr>
            <a:xfrm>
              <a:off x="3055969" y="4676503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6E334987-54B3-4E47-BCCA-C5203044E7B4}"/>
                </a:ext>
              </a:extLst>
            </p:cNvPr>
            <p:cNvSpPr/>
            <p:nvPr/>
          </p:nvSpPr>
          <p:spPr>
            <a:xfrm>
              <a:off x="4362255" y="4088674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Plus Sign 69">
              <a:extLst>
                <a:ext uri="{FF2B5EF4-FFF2-40B4-BE49-F238E27FC236}">
                  <a16:creationId xmlns:a16="http://schemas.microsoft.com/office/drawing/2014/main" id="{8F3863B8-EBA3-4EB5-93F0-4C5E33292AFB}"/>
                </a:ext>
              </a:extLst>
            </p:cNvPr>
            <p:cNvSpPr/>
            <p:nvPr/>
          </p:nvSpPr>
          <p:spPr>
            <a:xfrm>
              <a:off x="7575718" y="4498487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82430AC6-6264-4DED-B28A-116BA6060205}"/>
                </a:ext>
              </a:extLst>
            </p:cNvPr>
            <p:cNvSpPr/>
            <p:nvPr/>
          </p:nvSpPr>
          <p:spPr>
            <a:xfrm>
              <a:off x="8080533" y="1652588"/>
              <a:ext cx="356031" cy="356031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06520759-FECF-4AD7-8F69-0ABB9A864E48}"/>
                </a:ext>
              </a:extLst>
            </p:cNvPr>
            <p:cNvSpPr/>
            <p:nvPr/>
          </p:nvSpPr>
          <p:spPr>
            <a:xfrm>
              <a:off x="3956796" y="1652588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E3C564CB-4FF8-4F91-87F2-594BE17C8887}"/>
                </a:ext>
              </a:extLst>
            </p:cNvPr>
            <p:cNvSpPr/>
            <p:nvPr/>
          </p:nvSpPr>
          <p:spPr>
            <a:xfrm>
              <a:off x="9599950" y="180267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91C76854-F846-42B4-B3F7-A967716AE65A}"/>
                </a:ext>
              </a:extLst>
            </p:cNvPr>
            <p:cNvSpPr/>
            <p:nvPr/>
          </p:nvSpPr>
          <p:spPr>
            <a:xfrm>
              <a:off x="4540270" y="2772522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Plus Sign 74">
              <a:extLst>
                <a:ext uri="{FF2B5EF4-FFF2-40B4-BE49-F238E27FC236}">
                  <a16:creationId xmlns:a16="http://schemas.microsoft.com/office/drawing/2014/main" id="{C5F714C0-D2D2-4567-BC08-2F999044AB7C}"/>
                </a:ext>
              </a:extLst>
            </p:cNvPr>
            <p:cNvSpPr/>
            <p:nvPr/>
          </p:nvSpPr>
          <p:spPr>
            <a:xfrm>
              <a:off x="8345124" y="2534194"/>
              <a:ext cx="182880" cy="182880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325F0A09-14DD-4472-85A8-A33BFC82777B}"/>
                </a:ext>
              </a:extLst>
            </p:cNvPr>
            <p:cNvSpPr/>
            <p:nvPr/>
          </p:nvSpPr>
          <p:spPr>
            <a:xfrm>
              <a:off x="6472184" y="4443594"/>
              <a:ext cx="410924" cy="410924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451E5A93-0CCB-4608-AD87-D649BAC08042}"/>
                </a:ext>
              </a:extLst>
            </p:cNvPr>
            <p:cNvSpPr/>
            <p:nvPr/>
          </p:nvSpPr>
          <p:spPr>
            <a:xfrm>
              <a:off x="9782830" y="5058659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Plus Sign 77">
              <a:extLst>
                <a:ext uri="{FF2B5EF4-FFF2-40B4-BE49-F238E27FC236}">
                  <a16:creationId xmlns:a16="http://schemas.microsoft.com/office/drawing/2014/main" id="{C6677009-DBC9-405B-9080-D905EF3C8A98}"/>
                </a:ext>
              </a:extLst>
            </p:cNvPr>
            <p:cNvSpPr/>
            <p:nvPr/>
          </p:nvSpPr>
          <p:spPr>
            <a:xfrm>
              <a:off x="1707165" y="3376611"/>
              <a:ext cx="712063" cy="712063"/>
            </a:xfrm>
            <a:prstGeom prst="mathPlus">
              <a:avLst>
                <a:gd name="adj1" fmla="val 88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9" name="WHITE LAYER">
            <a:extLst>
              <a:ext uri="{FF2B5EF4-FFF2-40B4-BE49-F238E27FC236}">
                <a16:creationId xmlns:a16="http://schemas.microsoft.com/office/drawing/2014/main" id="{2249BA7B-F234-429A-B449-788AF638BE81}"/>
              </a:ext>
            </a:extLst>
          </p:cNvPr>
          <p:cNvSpPr/>
          <p:nvPr/>
        </p:nvSpPr>
        <p:spPr>
          <a:xfrm>
            <a:off x="0" y="-17584"/>
            <a:ext cx="12192000" cy="68755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3" name="BLACK FRAME">
            <a:extLst>
              <a:ext uri="{FF2B5EF4-FFF2-40B4-BE49-F238E27FC236}">
                <a16:creationId xmlns:a16="http://schemas.microsoft.com/office/drawing/2014/main" id="{9DCF6FA6-745C-4DD3-82F8-29D78C78C28A}"/>
              </a:ext>
            </a:extLst>
          </p:cNvPr>
          <p:cNvGrpSpPr/>
          <p:nvPr/>
        </p:nvGrpSpPr>
        <p:grpSpPr>
          <a:xfrm>
            <a:off x="0" y="-11721"/>
            <a:ext cx="12192000" cy="6925807"/>
            <a:chOff x="0" y="-11721"/>
            <a:chExt cx="12192000" cy="692580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99D5E11-1082-493B-AF3C-733A3A6CBD40}"/>
                </a:ext>
              </a:extLst>
            </p:cNvPr>
            <p:cNvSpPr/>
            <p:nvPr/>
          </p:nvSpPr>
          <p:spPr>
            <a:xfrm>
              <a:off x="0" y="-11721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44AE7D4-602B-428D-BA03-E3999959A5F1}"/>
                </a:ext>
              </a:extLst>
            </p:cNvPr>
            <p:cNvSpPr/>
            <p:nvPr/>
          </p:nvSpPr>
          <p:spPr>
            <a:xfrm>
              <a:off x="0" y="6344777"/>
              <a:ext cx="12192000" cy="56930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0" name="MAIN TEXT">
            <a:extLst>
              <a:ext uri="{FF2B5EF4-FFF2-40B4-BE49-F238E27FC236}">
                <a16:creationId xmlns:a16="http://schemas.microsoft.com/office/drawing/2014/main" id="{1504A4C6-CDB9-4D8E-8723-D093B55B90AD}"/>
              </a:ext>
            </a:extLst>
          </p:cNvPr>
          <p:cNvGrpSpPr/>
          <p:nvPr/>
        </p:nvGrpSpPr>
        <p:grpSpPr>
          <a:xfrm>
            <a:off x="3779213" y="2972596"/>
            <a:ext cx="4762843" cy="955017"/>
            <a:chOff x="3779213" y="2972596"/>
            <a:chExt cx="4762843" cy="95501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5982063-F143-44DD-9F02-124A1F08754B}"/>
                </a:ext>
              </a:extLst>
            </p:cNvPr>
            <p:cNvSpPr txBox="1"/>
            <p:nvPr/>
          </p:nvSpPr>
          <p:spPr>
            <a:xfrm>
              <a:off x="3779213" y="2972596"/>
              <a:ext cx="47628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 BREAKTHROUGH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EAD5600-6A15-4A3D-AF30-07B05E0BA70B}"/>
                </a:ext>
              </a:extLst>
            </p:cNvPr>
            <p:cNvSpPr txBox="1"/>
            <p:nvPr/>
          </p:nvSpPr>
          <p:spPr>
            <a:xfrm>
              <a:off x="4146785" y="3465948"/>
              <a:ext cx="4027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400" spc="300" dirty="0">
                  <a:solidFill>
                    <a:schemeClr val="bg1"/>
                  </a:solidFill>
                  <a:latin typeface="NEOTERIC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IN POWERPOINT VIDEO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B1E4C5E-B73C-4BD0-B5D5-89ACCEE53808}"/>
                </a:ext>
              </a:extLst>
            </p:cNvPr>
            <p:cNvCxnSpPr/>
            <p:nvPr/>
          </p:nvCxnSpPr>
          <p:spPr>
            <a:xfrm>
              <a:off x="3991218" y="3481188"/>
              <a:ext cx="43622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2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3" dur="21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2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1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2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1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2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1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2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2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200" fill="hold"/>
                                        <p:tgtEl>
                                          <p:spTgt spid="8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9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0" dur="2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200" fill="hold"/>
                                        <p:tgtEl>
                                          <p:spTgt spid="8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74" dur="2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7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5220</TotalTime>
  <Words>145</Words>
  <Application>Microsoft Office PowerPoint</Application>
  <PresentationFormat>Widescreen</PresentationFormat>
  <Paragraphs>56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Code Bold</vt:lpstr>
      <vt:lpstr>NEOTERIC</vt:lpstr>
      <vt:lpstr>Open Sans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ROOTPIXEL</cp:lastModifiedBy>
  <cp:revision>108</cp:revision>
  <dcterms:created xsi:type="dcterms:W3CDTF">2017-06-17T14:03:38Z</dcterms:created>
  <dcterms:modified xsi:type="dcterms:W3CDTF">2017-08-15T02:03:14Z</dcterms:modified>
</cp:coreProperties>
</file>